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89" r:id="rId3"/>
  </p:sldMasterIdLst>
  <p:notesMasterIdLst>
    <p:notesMasterId r:id="rId10"/>
  </p:notesMasterIdLst>
  <p:sldIdLst>
    <p:sldId id="267" r:id="rId4"/>
    <p:sldId id="2007577114" r:id="rId5"/>
    <p:sldId id="356" r:id="rId6"/>
    <p:sldId id="355" r:id="rId7"/>
    <p:sldId id="2007577113" r:id="rId8"/>
    <p:sldId id="27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123C32-6634-438F-9C39-4E163EE6D329}" type="datetimeFigureOut">
              <a:rPr lang="en-US" smtClean="0"/>
              <a:t>2/13/2022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367E32-9651-4253-B0D9-9224F69F15DD}" type="slidenum">
              <a:rPr lang="en-US" smtClean="0"/>
              <a:t>‹#›</a:t>
            </a:fld>
            <a:endParaRPr lang="en-US"/>
          </a:p>
        </p:txBody>
      </p:sp>
    </p:spTree>
    <p:extLst>
      <p:ext uri="{BB962C8B-B14F-4D97-AF65-F5344CB8AC3E}">
        <p14:creationId xmlns:p14="http://schemas.microsoft.com/office/powerpoint/2010/main" val="4105414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71773-5A0B-472D-BACC-ADA20FE383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0305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71773-5A0B-472D-BACC-ADA20FE383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76389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2022/2/13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228193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2022/2/13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096659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2022/2/13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742735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415879" y="258924"/>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6" name="Group 15"/>
          <p:cNvGrpSpPr/>
          <p:nvPr userDrawn="1"/>
        </p:nvGrpSpPr>
        <p:grpSpPr>
          <a:xfrm>
            <a:off x="392501" y="1774825"/>
            <a:ext cx="11443218" cy="4803328"/>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6" name="Group 5"/>
          <p:cNvGrpSpPr/>
          <p:nvPr userDrawn="1"/>
        </p:nvGrpSpPr>
        <p:grpSpPr>
          <a:xfrm>
            <a:off x="502731" y="341095"/>
            <a:ext cx="2574745" cy="1931059"/>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13630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876043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3905822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104703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304740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832617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4651232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4199734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2022/2/13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4045758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618114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Freeform 9">
            <a:extLst>
              <a:ext uri="{FF2B5EF4-FFF2-40B4-BE49-F238E27FC236}">
                <a16:creationId xmlns:a16="http://schemas.microsoft.com/office/drawing/2014/main" id="{81E8044B-5A9F-3B47-AF82-354549520988}"/>
              </a:ext>
            </a:extLst>
          </p:cNvPr>
          <p:cNvSpPr>
            <a:spLocks/>
          </p:cNvSpPr>
          <p:nvPr userDrawn="1"/>
        </p:nvSpPr>
        <p:spPr bwMode="auto">
          <a:xfrm rot="10800000">
            <a:off x="109412" y="-82062"/>
            <a:ext cx="11973172" cy="6940059"/>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solidFill>
            <a:schemeClr val="accent2"/>
          </a:solid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589232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49490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6C8A62E-B04B-4079-BABC-1EEDA867F8B7}"/>
              </a:ext>
            </a:extLst>
          </p:cNvPr>
          <p:cNvGrpSpPr/>
          <p:nvPr userDrawn="1"/>
        </p:nvGrpSpPr>
        <p:grpSpPr>
          <a:xfrm>
            <a:off x="0" y="0"/>
            <a:ext cx="12192000" cy="6858000"/>
            <a:chOff x="0" y="0"/>
            <a:chExt cx="12192000" cy="6750674"/>
          </a:xfrm>
        </p:grpSpPr>
        <p:sp>
          <p:nvSpPr>
            <p:cNvPr id="3" name="矩形 2">
              <a:extLst>
                <a:ext uri="{FF2B5EF4-FFF2-40B4-BE49-F238E27FC236}">
                  <a16:creationId xmlns:a16="http://schemas.microsoft.com/office/drawing/2014/main" id="{998EDD53-3CE5-4869-876D-563DDF31F38D}"/>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C787FE57-D7ED-48A1-BA23-2E706B5839E9}"/>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C3E6097E-645A-4545-B999-F8596EF752C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B2D6DDE7-FBAF-4D6E-A34F-8FD6DCFA3402}"/>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388D9DC9-7614-4A89-A7F1-6D11EFBADE85}"/>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CA9C7107-C0AD-483C-B07D-34E56400A31D}"/>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10B5625D-1AE9-466B-B985-396BEE22564B}"/>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D5E9083F-6805-4221-AD16-988FE7A2E11A}"/>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83FF06B1-BA99-4DEE-987B-14238876377B}"/>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13EE51E0-8653-419D-A416-02BCEDEA5F0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4A516D9C-048D-4C92-B27B-8D1558476F18}"/>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91417BB1-46C3-414B-A27B-63A42A803815}"/>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BF5B2E44-D303-4A1E-84F6-AE96C7350908}"/>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787F7A5-B165-47A5-9B07-E889B2CFF103}"/>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0390430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28504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5004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0030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2022/2/13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731157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2022/2/13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422326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B7FB242-887E-4FBD-BBF2-BE5F9D1D0288}" type="datetimeFigureOut">
              <a:rPr lang="zh-CN" altLang="en-US" smtClean="0"/>
              <a:t>2022/2/13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33066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B7FB242-887E-4FBD-BBF2-BE5F9D1D0288}" type="datetimeFigureOut">
              <a:rPr lang="zh-CN" altLang="en-US" smtClean="0"/>
              <a:t>2022/2/13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2597672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B7FB242-887E-4FBD-BBF2-BE5F9D1D0288}" type="datetimeFigureOut">
              <a:rPr lang="zh-CN" altLang="en-US" smtClean="0"/>
              <a:t>2022/2/13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743656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2022/2/13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329640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2022/2/13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623466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B7FB242-887E-4FBD-BBF2-BE5F9D1D0288}" type="datetimeFigureOut">
              <a:rPr lang="zh-CN" altLang="en-US" smtClean="0"/>
              <a:t>2022/2/13</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203592" y="-90486"/>
            <a:ext cx="28448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r>
              <a:rPr lang="en-US" altLang="zh-CN" dirty="0"/>
              <a:t>Design by: </a:t>
            </a:r>
            <a:r>
              <a:rPr lang="en-US" altLang="zh-CN" dirty="0" err="1"/>
              <a:t>Hương</a:t>
            </a:r>
            <a:r>
              <a:rPr lang="en-US" altLang="zh-CN" dirty="0"/>
              <a:t> </a:t>
            </a:r>
            <a:r>
              <a:rPr lang="en-US" altLang="zh-CN" dirty="0" err="1"/>
              <a:t>Thảo</a:t>
            </a:r>
            <a:endParaRPr lang="zh-CN" altLang="en-US" dirty="0"/>
          </a:p>
        </p:txBody>
      </p:sp>
    </p:spTree>
    <p:extLst>
      <p:ext uri="{BB962C8B-B14F-4D97-AF65-F5344CB8AC3E}">
        <p14:creationId xmlns:p14="http://schemas.microsoft.com/office/powerpoint/2010/main" val="15322346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9170" rtl="0" eaLnBrk="1" latinLnBrk="0" hangingPunct="1">
        <a:spcBef>
          <a:spcPct val="0"/>
        </a:spcBef>
        <a:buNone/>
        <a:defRPr sz="5867" b="0" i="0" u="none"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b="0" i="0" u="none"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5" name="灯片编号占位符 5">
            <a:extLst>
              <a:ext uri="{FF2B5EF4-FFF2-40B4-BE49-F238E27FC236}">
                <a16:creationId xmlns:a16="http://schemas.microsoft.com/office/drawing/2014/main" id="{F8C3E60C-7521-47CB-BCD7-6FEDF360A4B2}"/>
              </a:ext>
            </a:extLst>
          </p:cNvPr>
          <p:cNvSpPr>
            <a:spLocks noGrp="1"/>
          </p:cNvSpPr>
          <p:nvPr>
            <p:ph type="sldNum" sz="quarter" idx="4"/>
          </p:nvPr>
        </p:nvSpPr>
        <p:spPr>
          <a:xfrm>
            <a:off x="9203592" y="-90486"/>
            <a:ext cx="28448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r>
              <a:rPr lang="en-US" altLang="zh-CN" dirty="0"/>
              <a:t>Design by: </a:t>
            </a:r>
            <a:r>
              <a:rPr lang="en-US" altLang="zh-CN" dirty="0" err="1"/>
              <a:t>Hương</a:t>
            </a:r>
            <a:r>
              <a:rPr lang="en-US" altLang="zh-CN" dirty="0"/>
              <a:t> </a:t>
            </a:r>
            <a:r>
              <a:rPr lang="en-US" altLang="zh-CN" dirty="0" err="1"/>
              <a:t>Thảo</a:t>
            </a:r>
            <a:endParaRPr lang="zh-CN" altLang="en-US" dirty="0"/>
          </a:p>
        </p:txBody>
      </p:sp>
    </p:spTree>
    <p:extLst>
      <p:ext uri="{BB962C8B-B14F-4D97-AF65-F5344CB8AC3E}">
        <p14:creationId xmlns:p14="http://schemas.microsoft.com/office/powerpoint/2010/main" val="1245367102"/>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grpSp>
        <p:nvGrpSpPr>
          <p:cNvPr id="3" name="组合 2">
            <a:extLst>
              <a:ext uri="{FF2B5EF4-FFF2-40B4-BE49-F238E27FC236}">
                <a16:creationId xmlns:a16="http://schemas.microsoft.com/office/drawing/2014/main" id="{5CD96D62-AE49-41B9-80E6-E1E0FD3BCC37}"/>
              </a:ext>
            </a:extLst>
          </p:cNvPr>
          <p:cNvGrpSpPr/>
          <p:nvPr userDrawn="1"/>
        </p:nvGrpSpPr>
        <p:grpSpPr>
          <a:xfrm>
            <a:off x="0" y="0"/>
            <a:ext cx="12192000" cy="6858000"/>
            <a:chOff x="0" y="0"/>
            <a:chExt cx="12192000" cy="6750674"/>
          </a:xfrm>
        </p:grpSpPr>
        <p:sp>
          <p:nvSpPr>
            <p:cNvPr id="4" name="矩形 3">
              <a:extLst>
                <a:ext uri="{FF2B5EF4-FFF2-40B4-BE49-F238E27FC236}">
                  <a16:creationId xmlns:a16="http://schemas.microsoft.com/office/drawing/2014/main" id="{EA2709D7-4076-4042-A170-5324C4069DEC}"/>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58041176-3F6C-45DD-BA61-F6AB03534BE5}"/>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AA52AADE-244C-4660-94D1-FF0BECB8A5F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0C8ECE69-CBF3-46E2-95D4-76CEF8951AF1}"/>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86FC926A-9E58-42F3-A254-901D166EE8AB}"/>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082A139-47CD-4316-A50E-635DCA61B726}"/>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0C56966C-87CE-4C19-B415-D1A116FFD55C}"/>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40DF2F10-C9D9-469E-BA5B-4361A0E04F5C}"/>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FA96DBA7-5DE5-42C4-B77B-9E09808F12BE}"/>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C58800CD-0121-49FB-AF2E-869EB0AE685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46187C43-DC9C-48EB-800E-48E616220C24}"/>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922023CD-DC59-496E-812C-A35B44A072DF}"/>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F835750-1013-4D35-95B6-D7E4B0B0E2BF}"/>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4E7862D5-26D4-4CF0-A6A0-57B4835E763D}"/>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4">
            <a:extLst>
              <a:ext uri="{FF2B5EF4-FFF2-40B4-BE49-F238E27FC236}">
                <a16:creationId xmlns:a16="http://schemas.microsoft.com/office/drawing/2014/main" id="{612EB653-DB89-4A83-BCB9-AB55D6DF6F05}"/>
              </a:ext>
            </a:extLst>
          </p:cNvPr>
          <p:cNvGrpSpPr>
            <a:grpSpLocks noChangeAspect="1"/>
          </p:cNvGrpSpPr>
          <p:nvPr userDrawn="1"/>
        </p:nvGrpSpPr>
        <p:grpSpPr bwMode="auto">
          <a:xfrm>
            <a:off x="-319548" y="5517737"/>
            <a:ext cx="12831097" cy="1340263"/>
            <a:chOff x="0" y="1761"/>
            <a:chExt cx="7678" cy="802"/>
          </a:xfrm>
        </p:grpSpPr>
        <p:grpSp>
          <p:nvGrpSpPr>
            <p:cNvPr id="19" name="Group 205">
              <a:extLst>
                <a:ext uri="{FF2B5EF4-FFF2-40B4-BE49-F238E27FC236}">
                  <a16:creationId xmlns:a16="http://schemas.microsoft.com/office/drawing/2014/main" id="{0E1575A5-C7B0-4FE8-928F-4CD3F8C9DEEB}"/>
                </a:ext>
              </a:extLst>
            </p:cNvPr>
            <p:cNvGrpSpPr>
              <a:grpSpLocks/>
            </p:cNvGrpSpPr>
            <p:nvPr/>
          </p:nvGrpSpPr>
          <p:grpSpPr bwMode="auto">
            <a:xfrm>
              <a:off x="0" y="1761"/>
              <a:ext cx="7678" cy="802"/>
              <a:chOff x="0" y="1761"/>
              <a:chExt cx="7678" cy="802"/>
            </a:xfrm>
          </p:grpSpPr>
          <p:sp>
            <p:nvSpPr>
              <p:cNvPr id="120" name="Freeform 5">
                <a:extLst>
                  <a:ext uri="{FF2B5EF4-FFF2-40B4-BE49-F238E27FC236}">
                    <a16:creationId xmlns:a16="http://schemas.microsoft.com/office/drawing/2014/main" id="{4F88AE74-2F4D-44B3-8A39-0594A073A2FD}"/>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6">
                <a:extLst>
                  <a:ext uri="{FF2B5EF4-FFF2-40B4-BE49-F238E27FC236}">
                    <a16:creationId xmlns:a16="http://schemas.microsoft.com/office/drawing/2014/main" id="{3138CD61-CB5E-4B04-93E2-578C13F65D3D}"/>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Rectangle 7">
                <a:extLst>
                  <a:ext uri="{FF2B5EF4-FFF2-40B4-BE49-F238E27FC236}">
                    <a16:creationId xmlns:a16="http://schemas.microsoft.com/office/drawing/2014/main" id="{9DACD59F-FB7D-477A-A880-EC14DB2D2452}"/>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8">
                <a:extLst>
                  <a:ext uri="{FF2B5EF4-FFF2-40B4-BE49-F238E27FC236}">
                    <a16:creationId xmlns:a16="http://schemas.microsoft.com/office/drawing/2014/main" id="{DE67CD92-A527-4855-9B4B-F1B3C02B0EBC}"/>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9">
                <a:extLst>
                  <a:ext uri="{FF2B5EF4-FFF2-40B4-BE49-F238E27FC236}">
                    <a16:creationId xmlns:a16="http://schemas.microsoft.com/office/drawing/2014/main" id="{5C7113BE-9B04-4629-8925-E02ADEC0E4A8}"/>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0">
                <a:extLst>
                  <a:ext uri="{FF2B5EF4-FFF2-40B4-BE49-F238E27FC236}">
                    <a16:creationId xmlns:a16="http://schemas.microsoft.com/office/drawing/2014/main" id="{3F2501DC-B482-45D6-9CEC-FD21676C0AF7}"/>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Rectangle 11">
                <a:extLst>
                  <a:ext uri="{FF2B5EF4-FFF2-40B4-BE49-F238E27FC236}">
                    <a16:creationId xmlns:a16="http://schemas.microsoft.com/office/drawing/2014/main" id="{5265D4DF-4B27-4C82-87E1-81758A4E1F7D}"/>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2">
                <a:extLst>
                  <a:ext uri="{FF2B5EF4-FFF2-40B4-BE49-F238E27FC236}">
                    <a16:creationId xmlns:a16="http://schemas.microsoft.com/office/drawing/2014/main" id="{84E6E25C-1B32-42D4-931A-564F3F8FC6B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13">
                <a:extLst>
                  <a:ext uri="{FF2B5EF4-FFF2-40B4-BE49-F238E27FC236}">
                    <a16:creationId xmlns:a16="http://schemas.microsoft.com/office/drawing/2014/main" id="{73410D53-110D-49B0-A0E9-B3D0C902CE40}"/>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14">
                <a:extLst>
                  <a:ext uri="{FF2B5EF4-FFF2-40B4-BE49-F238E27FC236}">
                    <a16:creationId xmlns:a16="http://schemas.microsoft.com/office/drawing/2014/main" id="{444154B4-A697-46ED-A340-6A7A4E9E26B6}"/>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Rectangle 15">
                <a:extLst>
                  <a:ext uri="{FF2B5EF4-FFF2-40B4-BE49-F238E27FC236}">
                    <a16:creationId xmlns:a16="http://schemas.microsoft.com/office/drawing/2014/main" id="{199F46DF-4044-4FB8-BBC7-9B0997A70F3A}"/>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16">
                <a:extLst>
                  <a:ext uri="{FF2B5EF4-FFF2-40B4-BE49-F238E27FC236}">
                    <a16:creationId xmlns:a16="http://schemas.microsoft.com/office/drawing/2014/main" id="{94B6E31A-92F0-4A71-9EA1-FCF1F60B02F8}"/>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17">
                <a:extLst>
                  <a:ext uri="{FF2B5EF4-FFF2-40B4-BE49-F238E27FC236}">
                    <a16:creationId xmlns:a16="http://schemas.microsoft.com/office/drawing/2014/main" id="{4AC2D6EB-6CC0-4D3B-820C-D31290EA9296}"/>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18">
                <a:extLst>
                  <a:ext uri="{FF2B5EF4-FFF2-40B4-BE49-F238E27FC236}">
                    <a16:creationId xmlns:a16="http://schemas.microsoft.com/office/drawing/2014/main" id="{5FF7AB43-2ADD-48E7-9587-E20A1049F3F0}"/>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Rectangle 19">
                <a:extLst>
                  <a:ext uri="{FF2B5EF4-FFF2-40B4-BE49-F238E27FC236}">
                    <a16:creationId xmlns:a16="http://schemas.microsoft.com/office/drawing/2014/main" id="{434F64C2-2F95-420A-BE6A-DDBB97AC376B}"/>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20">
                <a:extLst>
                  <a:ext uri="{FF2B5EF4-FFF2-40B4-BE49-F238E27FC236}">
                    <a16:creationId xmlns:a16="http://schemas.microsoft.com/office/drawing/2014/main" id="{95BB1E19-C72A-48E5-9185-6E7B783B34E8}"/>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21">
                <a:extLst>
                  <a:ext uri="{FF2B5EF4-FFF2-40B4-BE49-F238E27FC236}">
                    <a16:creationId xmlns:a16="http://schemas.microsoft.com/office/drawing/2014/main" id="{DB75EEF7-6121-428E-A12B-5FB0AD0B9B2E}"/>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22">
                <a:extLst>
                  <a:ext uri="{FF2B5EF4-FFF2-40B4-BE49-F238E27FC236}">
                    <a16:creationId xmlns:a16="http://schemas.microsoft.com/office/drawing/2014/main" id="{EE67D84A-FB3A-4789-89D7-A8D81D1EC8C3}"/>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Rectangle 23">
                <a:extLst>
                  <a:ext uri="{FF2B5EF4-FFF2-40B4-BE49-F238E27FC236}">
                    <a16:creationId xmlns:a16="http://schemas.microsoft.com/office/drawing/2014/main" id="{D8FBBE68-0593-4AEF-A4C8-B3441B9C9A81}"/>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24">
                <a:extLst>
                  <a:ext uri="{FF2B5EF4-FFF2-40B4-BE49-F238E27FC236}">
                    <a16:creationId xmlns:a16="http://schemas.microsoft.com/office/drawing/2014/main" id="{C1CCB0E0-41AA-473F-8E42-29E183057A08}"/>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Rectangle 25">
                <a:extLst>
                  <a:ext uri="{FF2B5EF4-FFF2-40B4-BE49-F238E27FC236}">
                    <a16:creationId xmlns:a16="http://schemas.microsoft.com/office/drawing/2014/main" id="{9597F86F-6C8A-49C5-853D-9E0443AEE1F2}"/>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Oval 26">
                <a:extLst>
                  <a:ext uri="{FF2B5EF4-FFF2-40B4-BE49-F238E27FC236}">
                    <a16:creationId xmlns:a16="http://schemas.microsoft.com/office/drawing/2014/main" id="{919387DB-C63E-4E97-B40F-E53905D16308}"/>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27">
                <a:extLst>
                  <a:ext uri="{FF2B5EF4-FFF2-40B4-BE49-F238E27FC236}">
                    <a16:creationId xmlns:a16="http://schemas.microsoft.com/office/drawing/2014/main" id="{E01FEB3F-77A1-4EEA-8B99-DB381D53BBA7}"/>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28">
                <a:extLst>
                  <a:ext uri="{FF2B5EF4-FFF2-40B4-BE49-F238E27FC236}">
                    <a16:creationId xmlns:a16="http://schemas.microsoft.com/office/drawing/2014/main" id="{04CAFA91-AC7F-40BA-9DE3-9B409435554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Rectangle 29">
                <a:extLst>
                  <a:ext uri="{FF2B5EF4-FFF2-40B4-BE49-F238E27FC236}">
                    <a16:creationId xmlns:a16="http://schemas.microsoft.com/office/drawing/2014/main" id="{EDEA2000-858D-4BB7-A888-89E149B4F63D}"/>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Oval 30">
                <a:extLst>
                  <a:ext uri="{FF2B5EF4-FFF2-40B4-BE49-F238E27FC236}">
                    <a16:creationId xmlns:a16="http://schemas.microsoft.com/office/drawing/2014/main" id="{C4557293-0509-42FF-8224-BD1CEF8E7F27}"/>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31">
                <a:extLst>
                  <a:ext uri="{FF2B5EF4-FFF2-40B4-BE49-F238E27FC236}">
                    <a16:creationId xmlns:a16="http://schemas.microsoft.com/office/drawing/2014/main" id="{99E107C1-B3D8-403F-A9E1-1E09FA13ED59}"/>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32">
                <a:extLst>
                  <a:ext uri="{FF2B5EF4-FFF2-40B4-BE49-F238E27FC236}">
                    <a16:creationId xmlns:a16="http://schemas.microsoft.com/office/drawing/2014/main" id="{919BD4C7-AAF6-43F5-B93C-5C96D9457746}"/>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Rectangle 33">
                <a:extLst>
                  <a:ext uri="{FF2B5EF4-FFF2-40B4-BE49-F238E27FC236}">
                    <a16:creationId xmlns:a16="http://schemas.microsoft.com/office/drawing/2014/main" id="{BB5494A3-5DE2-4640-BED4-3F2EA5553CB4}"/>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Oval 34">
                <a:extLst>
                  <a:ext uri="{FF2B5EF4-FFF2-40B4-BE49-F238E27FC236}">
                    <a16:creationId xmlns:a16="http://schemas.microsoft.com/office/drawing/2014/main" id="{C743AAC9-D2AC-4F6A-A30F-3888FDE06766}"/>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35">
                <a:extLst>
                  <a:ext uri="{FF2B5EF4-FFF2-40B4-BE49-F238E27FC236}">
                    <a16:creationId xmlns:a16="http://schemas.microsoft.com/office/drawing/2014/main" id="{4FA02400-9DA7-4EDE-A701-5F3716611712}"/>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36">
                <a:extLst>
                  <a:ext uri="{FF2B5EF4-FFF2-40B4-BE49-F238E27FC236}">
                    <a16:creationId xmlns:a16="http://schemas.microsoft.com/office/drawing/2014/main" id="{066531B8-9B65-4F79-9157-1F9FE4063FA2}"/>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Rectangle 37">
                <a:extLst>
                  <a:ext uri="{FF2B5EF4-FFF2-40B4-BE49-F238E27FC236}">
                    <a16:creationId xmlns:a16="http://schemas.microsoft.com/office/drawing/2014/main" id="{8EEB8646-3AB2-42DD-B626-3E0DD2B38AD4}"/>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Oval 38">
                <a:extLst>
                  <a:ext uri="{FF2B5EF4-FFF2-40B4-BE49-F238E27FC236}">
                    <a16:creationId xmlns:a16="http://schemas.microsoft.com/office/drawing/2014/main" id="{CA495488-654C-417C-9F39-613BA7C5B467}"/>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39">
                <a:extLst>
                  <a:ext uri="{FF2B5EF4-FFF2-40B4-BE49-F238E27FC236}">
                    <a16:creationId xmlns:a16="http://schemas.microsoft.com/office/drawing/2014/main" id="{A7A9C771-85C0-42E0-A148-9E1A1891BF3C}"/>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40">
                <a:extLst>
                  <a:ext uri="{FF2B5EF4-FFF2-40B4-BE49-F238E27FC236}">
                    <a16:creationId xmlns:a16="http://schemas.microsoft.com/office/drawing/2014/main" id="{58EC5587-79AE-493A-93AD-34B34B6CEAFE}"/>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41">
                <a:extLst>
                  <a:ext uri="{FF2B5EF4-FFF2-40B4-BE49-F238E27FC236}">
                    <a16:creationId xmlns:a16="http://schemas.microsoft.com/office/drawing/2014/main" id="{DCBFF6A3-5913-423D-9E16-B2FD4B9251CF}"/>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42">
                <a:extLst>
                  <a:ext uri="{FF2B5EF4-FFF2-40B4-BE49-F238E27FC236}">
                    <a16:creationId xmlns:a16="http://schemas.microsoft.com/office/drawing/2014/main" id="{04F6F569-18D3-49E5-823D-0863CE47F89A}"/>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43">
                <a:extLst>
                  <a:ext uri="{FF2B5EF4-FFF2-40B4-BE49-F238E27FC236}">
                    <a16:creationId xmlns:a16="http://schemas.microsoft.com/office/drawing/2014/main" id="{50B6E8CD-F872-4CD2-92A1-D742B732D9E5}"/>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44">
                <a:extLst>
                  <a:ext uri="{FF2B5EF4-FFF2-40B4-BE49-F238E27FC236}">
                    <a16:creationId xmlns:a16="http://schemas.microsoft.com/office/drawing/2014/main" id="{B7E8716A-A86E-41A9-88DB-398E3DE8BC89}"/>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45">
                <a:extLst>
                  <a:ext uri="{FF2B5EF4-FFF2-40B4-BE49-F238E27FC236}">
                    <a16:creationId xmlns:a16="http://schemas.microsoft.com/office/drawing/2014/main" id="{EB5E67A2-1FB1-453B-BD17-07A61701FA2D}"/>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46">
                <a:extLst>
                  <a:ext uri="{FF2B5EF4-FFF2-40B4-BE49-F238E27FC236}">
                    <a16:creationId xmlns:a16="http://schemas.microsoft.com/office/drawing/2014/main" id="{0F157CA4-F068-48FA-86EA-38A9554817CF}"/>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Rectangle 47">
                <a:extLst>
                  <a:ext uri="{FF2B5EF4-FFF2-40B4-BE49-F238E27FC236}">
                    <a16:creationId xmlns:a16="http://schemas.microsoft.com/office/drawing/2014/main" id="{F9B18AF3-0BBB-4555-9520-1313B930ECEE}"/>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Oval 48">
                <a:extLst>
                  <a:ext uri="{FF2B5EF4-FFF2-40B4-BE49-F238E27FC236}">
                    <a16:creationId xmlns:a16="http://schemas.microsoft.com/office/drawing/2014/main" id="{46CC254D-B304-4130-940D-6B6C35CC579D}"/>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49">
                <a:extLst>
                  <a:ext uri="{FF2B5EF4-FFF2-40B4-BE49-F238E27FC236}">
                    <a16:creationId xmlns:a16="http://schemas.microsoft.com/office/drawing/2014/main" id="{E13C4D00-B03F-4F13-A46C-1FD8CF20265A}"/>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50">
                <a:extLst>
                  <a:ext uri="{FF2B5EF4-FFF2-40B4-BE49-F238E27FC236}">
                    <a16:creationId xmlns:a16="http://schemas.microsoft.com/office/drawing/2014/main" id="{7F8F74CE-D1A8-4F03-AD20-1571045F8541}"/>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51">
                <a:extLst>
                  <a:ext uri="{FF2B5EF4-FFF2-40B4-BE49-F238E27FC236}">
                    <a16:creationId xmlns:a16="http://schemas.microsoft.com/office/drawing/2014/main" id="{703FE9D6-1416-4FB8-89C8-5F793022DB9D}"/>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52">
                <a:extLst>
                  <a:ext uri="{FF2B5EF4-FFF2-40B4-BE49-F238E27FC236}">
                    <a16:creationId xmlns:a16="http://schemas.microsoft.com/office/drawing/2014/main" id="{7240AA30-D554-43A5-901E-C2AFCB3096E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53">
                <a:extLst>
                  <a:ext uri="{FF2B5EF4-FFF2-40B4-BE49-F238E27FC236}">
                    <a16:creationId xmlns:a16="http://schemas.microsoft.com/office/drawing/2014/main" id="{81091CF3-08F5-4EA2-8205-193F285529E8}"/>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54">
                <a:extLst>
                  <a:ext uri="{FF2B5EF4-FFF2-40B4-BE49-F238E27FC236}">
                    <a16:creationId xmlns:a16="http://schemas.microsoft.com/office/drawing/2014/main" id="{B5019A9A-4693-412F-9772-74DB5367B703}"/>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55">
                <a:extLst>
                  <a:ext uri="{FF2B5EF4-FFF2-40B4-BE49-F238E27FC236}">
                    <a16:creationId xmlns:a16="http://schemas.microsoft.com/office/drawing/2014/main" id="{F0702D5E-6A40-4611-8738-BC174264C1A5}"/>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56">
                <a:extLst>
                  <a:ext uri="{FF2B5EF4-FFF2-40B4-BE49-F238E27FC236}">
                    <a16:creationId xmlns:a16="http://schemas.microsoft.com/office/drawing/2014/main" id="{7240B550-4C85-4BC2-8B53-2466ACB1F6FA}"/>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Rectangle 57">
                <a:extLst>
                  <a:ext uri="{FF2B5EF4-FFF2-40B4-BE49-F238E27FC236}">
                    <a16:creationId xmlns:a16="http://schemas.microsoft.com/office/drawing/2014/main" id="{4BCC3DD6-8687-4977-939B-6D027443A4B4}"/>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Oval 58">
                <a:extLst>
                  <a:ext uri="{FF2B5EF4-FFF2-40B4-BE49-F238E27FC236}">
                    <a16:creationId xmlns:a16="http://schemas.microsoft.com/office/drawing/2014/main" id="{05DDAE2A-3606-4F36-B0E0-795BA140FCEB}"/>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59">
                <a:extLst>
                  <a:ext uri="{FF2B5EF4-FFF2-40B4-BE49-F238E27FC236}">
                    <a16:creationId xmlns:a16="http://schemas.microsoft.com/office/drawing/2014/main" id="{601F7091-314D-4044-9C28-408BA47F82FF}"/>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60">
                <a:extLst>
                  <a:ext uri="{FF2B5EF4-FFF2-40B4-BE49-F238E27FC236}">
                    <a16:creationId xmlns:a16="http://schemas.microsoft.com/office/drawing/2014/main" id="{AB78975F-BD41-4C50-8DDA-71CA7DE6D005}"/>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61">
                <a:extLst>
                  <a:ext uri="{FF2B5EF4-FFF2-40B4-BE49-F238E27FC236}">
                    <a16:creationId xmlns:a16="http://schemas.microsoft.com/office/drawing/2014/main" id="{D4F4F130-439C-4FE9-93AC-2F02A0393F19}"/>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62">
                <a:extLst>
                  <a:ext uri="{FF2B5EF4-FFF2-40B4-BE49-F238E27FC236}">
                    <a16:creationId xmlns:a16="http://schemas.microsoft.com/office/drawing/2014/main" id="{8AD92ED7-0941-45AA-A664-094B812A9EA2}"/>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63">
                <a:extLst>
                  <a:ext uri="{FF2B5EF4-FFF2-40B4-BE49-F238E27FC236}">
                    <a16:creationId xmlns:a16="http://schemas.microsoft.com/office/drawing/2014/main" id="{F9F673BC-E913-43D8-8CDE-7A0946C34DF7}"/>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64">
                <a:extLst>
                  <a:ext uri="{FF2B5EF4-FFF2-40B4-BE49-F238E27FC236}">
                    <a16:creationId xmlns:a16="http://schemas.microsoft.com/office/drawing/2014/main" id="{9099B87F-6B08-46A2-A4C8-4CD9EBA0CE4B}"/>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65">
                <a:extLst>
                  <a:ext uri="{FF2B5EF4-FFF2-40B4-BE49-F238E27FC236}">
                    <a16:creationId xmlns:a16="http://schemas.microsoft.com/office/drawing/2014/main" id="{7B579D7D-0705-476C-87EA-2E2AD49A5801}"/>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66">
                <a:extLst>
                  <a:ext uri="{FF2B5EF4-FFF2-40B4-BE49-F238E27FC236}">
                    <a16:creationId xmlns:a16="http://schemas.microsoft.com/office/drawing/2014/main" id="{C0C22477-30A6-4C28-913D-015D6A9320A8}"/>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67">
                <a:extLst>
                  <a:ext uri="{FF2B5EF4-FFF2-40B4-BE49-F238E27FC236}">
                    <a16:creationId xmlns:a16="http://schemas.microsoft.com/office/drawing/2014/main" id="{C2B75C4E-C155-4819-B18F-F448B77DA00D}"/>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68">
                <a:extLst>
                  <a:ext uri="{FF2B5EF4-FFF2-40B4-BE49-F238E27FC236}">
                    <a16:creationId xmlns:a16="http://schemas.microsoft.com/office/drawing/2014/main" id="{205D5217-D50C-4A37-AE1F-7F6790006837}"/>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Rectangle 69">
                <a:extLst>
                  <a:ext uri="{FF2B5EF4-FFF2-40B4-BE49-F238E27FC236}">
                    <a16:creationId xmlns:a16="http://schemas.microsoft.com/office/drawing/2014/main" id="{9ACAC9B1-64E6-4C1A-9DA3-0BEA3C0AAEE4}"/>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70">
                <a:extLst>
                  <a:ext uri="{FF2B5EF4-FFF2-40B4-BE49-F238E27FC236}">
                    <a16:creationId xmlns:a16="http://schemas.microsoft.com/office/drawing/2014/main" id="{85554650-85E1-412E-A6B0-BC029222EEAB}"/>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71">
                <a:extLst>
                  <a:ext uri="{FF2B5EF4-FFF2-40B4-BE49-F238E27FC236}">
                    <a16:creationId xmlns:a16="http://schemas.microsoft.com/office/drawing/2014/main" id="{B38D65B8-AF49-440A-85B4-6309D533991C}"/>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72">
                <a:extLst>
                  <a:ext uri="{FF2B5EF4-FFF2-40B4-BE49-F238E27FC236}">
                    <a16:creationId xmlns:a16="http://schemas.microsoft.com/office/drawing/2014/main" id="{34F8F60E-74A2-443F-96C2-304151AE556C}"/>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73">
                <a:extLst>
                  <a:ext uri="{FF2B5EF4-FFF2-40B4-BE49-F238E27FC236}">
                    <a16:creationId xmlns:a16="http://schemas.microsoft.com/office/drawing/2014/main" id="{883C559E-E24B-4E11-BEE3-979ACECBB5F2}"/>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74">
                <a:extLst>
                  <a:ext uri="{FF2B5EF4-FFF2-40B4-BE49-F238E27FC236}">
                    <a16:creationId xmlns:a16="http://schemas.microsoft.com/office/drawing/2014/main" id="{B2512790-88BD-4F91-86AF-7DE641D01C2D}"/>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75">
                <a:extLst>
                  <a:ext uri="{FF2B5EF4-FFF2-40B4-BE49-F238E27FC236}">
                    <a16:creationId xmlns:a16="http://schemas.microsoft.com/office/drawing/2014/main" id="{48F968EF-6193-4545-B48F-7C2BC8F0BF0B}"/>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76">
                <a:extLst>
                  <a:ext uri="{FF2B5EF4-FFF2-40B4-BE49-F238E27FC236}">
                    <a16:creationId xmlns:a16="http://schemas.microsoft.com/office/drawing/2014/main" id="{DBFFFD6A-2695-4CC4-8B3D-024056D12E39}"/>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77">
                <a:extLst>
                  <a:ext uri="{FF2B5EF4-FFF2-40B4-BE49-F238E27FC236}">
                    <a16:creationId xmlns:a16="http://schemas.microsoft.com/office/drawing/2014/main" id="{7690E13A-2857-4C64-8B3B-6A47FD5C03B8}"/>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78">
                <a:extLst>
                  <a:ext uri="{FF2B5EF4-FFF2-40B4-BE49-F238E27FC236}">
                    <a16:creationId xmlns:a16="http://schemas.microsoft.com/office/drawing/2014/main" id="{896BEA30-0B65-473D-8833-5D09896624E1}"/>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79">
                <a:extLst>
                  <a:ext uri="{FF2B5EF4-FFF2-40B4-BE49-F238E27FC236}">
                    <a16:creationId xmlns:a16="http://schemas.microsoft.com/office/drawing/2014/main" id="{89C072FF-26E3-4CB7-A6EF-334203C6F256}"/>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80">
                <a:extLst>
                  <a:ext uri="{FF2B5EF4-FFF2-40B4-BE49-F238E27FC236}">
                    <a16:creationId xmlns:a16="http://schemas.microsoft.com/office/drawing/2014/main" id="{D221F439-A46B-4ED1-BAB1-25B09EDF6B51}"/>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81">
                <a:extLst>
                  <a:ext uri="{FF2B5EF4-FFF2-40B4-BE49-F238E27FC236}">
                    <a16:creationId xmlns:a16="http://schemas.microsoft.com/office/drawing/2014/main" id="{A219146B-4664-46CF-961E-B7F5D1F3FC29}"/>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82">
                <a:extLst>
                  <a:ext uri="{FF2B5EF4-FFF2-40B4-BE49-F238E27FC236}">
                    <a16:creationId xmlns:a16="http://schemas.microsoft.com/office/drawing/2014/main" id="{6C6EADDF-A300-4172-A5EE-311D17CE629B}"/>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83">
                <a:extLst>
                  <a:ext uri="{FF2B5EF4-FFF2-40B4-BE49-F238E27FC236}">
                    <a16:creationId xmlns:a16="http://schemas.microsoft.com/office/drawing/2014/main" id="{1A53CE1F-0211-4DFF-8F99-A1FB0BA07145}"/>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84">
                <a:extLst>
                  <a:ext uri="{FF2B5EF4-FFF2-40B4-BE49-F238E27FC236}">
                    <a16:creationId xmlns:a16="http://schemas.microsoft.com/office/drawing/2014/main" id="{C33608AA-C616-45D5-B364-7C0E005F2A8F}"/>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85">
                <a:extLst>
                  <a:ext uri="{FF2B5EF4-FFF2-40B4-BE49-F238E27FC236}">
                    <a16:creationId xmlns:a16="http://schemas.microsoft.com/office/drawing/2014/main" id="{1B407384-E041-4D0D-AF5A-AAA664710211}"/>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86">
                <a:extLst>
                  <a:ext uri="{FF2B5EF4-FFF2-40B4-BE49-F238E27FC236}">
                    <a16:creationId xmlns:a16="http://schemas.microsoft.com/office/drawing/2014/main" id="{D028043D-09DF-4EE9-9D93-BF5DBB67DDB4}"/>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87">
                <a:extLst>
                  <a:ext uri="{FF2B5EF4-FFF2-40B4-BE49-F238E27FC236}">
                    <a16:creationId xmlns:a16="http://schemas.microsoft.com/office/drawing/2014/main" id="{D726B283-5465-4290-BE45-2C0DB56452B3}"/>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88">
                <a:extLst>
                  <a:ext uri="{FF2B5EF4-FFF2-40B4-BE49-F238E27FC236}">
                    <a16:creationId xmlns:a16="http://schemas.microsoft.com/office/drawing/2014/main" id="{2A22FF00-B843-483E-9CE3-A8CDD22F43A3}"/>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Rectangle 89">
                <a:extLst>
                  <a:ext uri="{FF2B5EF4-FFF2-40B4-BE49-F238E27FC236}">
                    <a16:creationId xmlns:a16="http://schemas.microsoft.com/office/drawing/2014/main" id="{A9008DD5-92BA-4F36-AB8C-EB875375596E}"/>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90">
                <a:extLst>
                  <a:ext uri="{FF2B5EF4-FFF2-40B4-BE49-F238E27FC236}">
                    <a16:creationId xmlns:a16="http://schemas.microsoft.com/office/drawing/2014/main" id="{9B5B219D-17AE-4B82-82C3-6A6FB0C210B0}"/>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91">
                <a:extLst>
                  <a:ext uri="{FF2B5EF4-FFF2-40B4-BE49-F238E27FC236}">
                    <a16:creationId xmlns:a16="http://schemas.microsoft.com/office/drawing/2014/main" id="{D0DCB3C9-3170-4139-88ED-607C154C1D23}"/>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92">
                <a:extLst>
                  <a:ext uri="{FF2B5EF4-FFF2-40B4-BE49-F238E27FC236}">
                    <a16:creationId xmlns:a16="http://schemas.microsoft.com/office/drawing/2014/main" id="{E7C92802-680D-4D66-8730-3D917ED9D8B4}"/>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93">
                <a:extLst>
                  <a:ext uri="{FF2B5EF4-FFF2-40B4-BE49-F238E27FC236}">
                    <a16:creationId xmlns:a16="http://schemas.microsoft.com/office/drawing/2014/main" id="{A1651E47-DF5B-4A90-99AF-48D8EDFDEFB8}"/>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94">
                <a:extLst>
                  <a:ext uri="{FF2B5EF4-FFF2-40B4-BE49-F238E27FC236}">
                    <a16:creationId xmlns:a16="http://schemas.microsoft.com/office/drawing/2014/main" id="{B7A1F926-FB3D-4CC8-9AA9-DD042B989EE4}"/>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95">
                <a:extLst>
                  <a:ext uri="{FF2B5EF4-FFF2-40B4-BE49-F238E27FC236}">
                    <a16:creationId xmlns:a16="http://schemas.microsoft.com/office/drawing/2014/main" id="{7C2F043A-E8BA-4BF2-A474-953F731F8156}"/>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96">
                <a:extLst>
                  <a:ext uri="{FF2B5EF4-FFF2-40B4-BE49-F238E27FC236}">
                    <a16:creationId xmlns:a16="http://schemas.microsoft.com/office/drawing/2014/main" id="{63F86DB5-3E72-4214-8E99-76A9B657BFDF}"/>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97">
                <a:extLst>
                  <a:ext uri="{FF2B5EF4-FFF2-40B4-BE49-F238E27FC236}">
                    <a16:creationId xmlns:a16="http://schemas.microsoft.com/office/drawing/2014/main" id="{C0986A04-0094-4E7E-966D-A1480CF82B97}"/>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98">
                <a:extLst>
                  <a:ext uri="{FF2B5EF4-FFF2-40B4-BE49-F238E27FC236}">
                    <a16:creationId xmlns:a16="http://schemas.microsoft.com/office/drawing/2014/main" id="{13C08577-A1DE-4655-8F50-19BE372C97C3}"/>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99">
                <a:extLst>
                  <a:ext uri="{FF2B5EF4-FFF2-40B4-BE49-F238E27FC236}">
                    <a16:creationId xmlns:a16="http://schemas.microsoft.com/office/drawing/2014/main" id="{9BBD72A1-51E0-4123-9372-85AEF838B56B}"/>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100">
                <a:extLst>
                  <a:ext uri="{FF2B5EF4-FFF2-40B4-BE49-F238E27FC236}">
                    <a16:creationId xmlns:a16="http://schemas.microsoft.com/office/drawing/2014/main" id="{89819C5F-EEC0-47F7-9DB0-1371F875C1AE}"/>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101">
                <a:extLst>
                  <a:ext uri="{FF2B5EF4-FFF2-40B4-BE49-F238E27FC236}">
                    <a16:creationId xmlns:a16="http://schemas.microsoft.com/office/drawing/2014/main" id="{B7445721-8888-476C-96A9-B7F11A004855}"/>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102">
                <a:extLst>
                  <a:ext uri="{FF2B5EF4-FFF2-40B4-BE49-F238E27FC236}">
                    <a16:creationId xmlns:a16="http://schemas.microsoft.com/office/drawing/2014/main" id="{F520EB80-E939-41BD-8AD0-032B7FE81A1D}"/>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103">
                <a:extLst>
                  <a:ext uri="{FF2B5EF4-FFF2-40B4-BE49-F238E27FC236}">
                    <a16:creationId xmlns:a16="http://schemas.microsoft.com/office/drawing/2014/main" id="{C61DFD00-B1E9-48DD-9737-3C9EA4A7AE85}"/>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104">
                <a:extLst>
                  <a:ext uri="{FF2B5EF4-FFF2-40B4-BE49-F238E27FC236}">
                    <a16:creationId xmlns:a16="http://schemas.microsoft.com/office/drawing/2014/main" id="{B4CEFF44-D42C-47FA-A6B1-65181F6FF6C5}"/>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105">
                <a:extLst>
                  <a:ext uri="{FF2B5EF4-FFF2-40B4-BE49-F238E27FC236}">
                    <a16:creationId xmlns:a16="http://schemas.microsoft.com/office/drawing/2014/main" id="{5F407F26-E4E4-4F3A-9CFE-2487EA5B856C}"/>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106">
                <a:extLst>
                  <a:ext uri="{FF2B5EF4-FFF2-40B4-BE49-F238E27FC236}">
                    <a16:creationId xmlns:a16="http://schemas.microsoft.com/office/drawing/2014/main" id="{37EC5FCB-DC9F-4009-A531-D0D7F65913C0}"/>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107">
                <a:extLst>
                  <a:ext uri="{FF2B5EF4-FFF2-40B4-BE49-F238E27FC236}">
                    <a16:creationId xmlns:a16="http://schemas.microsoft.com/office/drawing/2014/main" id="{8CCB91BC-C7F5-4284-80EF-2A4DE62B0201}"/>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108">
                <a:extLst>
                  <a:ext uri="{FF2B5EF4-FFF2-40B4-BE49-F238E27FC236}">
                    <a16:creationId xmlns:a16="http://schemas.microsoft.com/office/drawing/2014/main" id="{E5A39129-723D-4258-A6E0-90C06C933CB6}"/>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Rectangle 109">
                <a:extLst>
                  <a:ext uri="{FF2B5EF4-FFF2-40B4-BE49-F238E27FC236}">
                    <a16:creationId xmlns:a16="http://schemas.microsoft.com/office/drawing/2014/main" id="{601B0D52-C333-45EA-AFF9-3E19E4175679}"/>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110">
                <a:extLst>
                  <a:ext uri="{FF2B5EF4-FFF2-40B4-BE49-F238E27FC236}">
                    <a16:creationId xmlns:a16="http://schemas.microsoft.com/office/drawing/2014/main" id="{C0C2CCC7-F5A2-411D-8D15-AAA4BD7FB773}"/>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111">
                <a:extLst>
                  <a:ext uri="{FF2B5EF4-FFF2-40B4-BE49-F238E27FC236}">
                    <a16:creationId xmlns:a16="http://schemas.microsoft.com/office/drawing/2014/main" id="{836CEE18-4E52-47D6-9DFB-B1C7450C3BA9}"/>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112">
                <a:extLst>
                  <a:ext uri="{FF2B5EF4-FFF2-40B4-BE49-F238E27FC236}">
                    <a16:creationId xmlns:a16="http://schemas.microsoft.com/office/drawing/2014/main" id="{8A277518-BD6A-472F-99D9-CA441F320992}"/>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113">
                <a:extLst>
                  <a:ext uri="{FF2B5EF4-FFF2-40B4-BE49-F238E27FC236}">
                    <a16:creationId xmlns:a16="http://schemas.microsoft.com/office/drawing/2014/main" id="{C3113B2E-E3BD-431A-9687-F096350134D4}"/>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114">
                <a:extLst>
                  <a:ext uri="{FF2B5EF4-FFF2-40B4-BE49-F238E27FC236}">
                    <a16:creationId xmlns:a16="http://schemas.microsoft.com/office/drawing/2014/main" id="{D3C95FA1-B953-4534-9417-A99C4F9025F0}"/>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115">
                <a:extLst>
                  <a:ext uri="{FF2B5EF4-FFF2-40B4-BE49-F238E27FC236}">
                    <a16:creationId xmlns:a16="http://schemas.microsoft.com/office/drawing/2014/main" id="{A803FFC8-97B4-41FB-A3DC-3FBCC19D4A27}"/>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116">
                <a:extLst>
                  <a:ext uri="{FF2B5EF4-FFF2-40B4-BE49-F238E27FC236}">
                    <a16:creationId xmlns:a16="http://schemas.microsoft.com/office/drawing/2014/main" id="{A9F1F19A-51FC-451F-AD13-21FDD0D9513F}"/>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117">
                <a:extLst>
                  <a:ext uri="{FF2B5EF4-FFF2-40B4-BE49-F238E27FC236}">
                    <a16:creationId xmlns:a16="http://schemas.microsoft.com/office/drawing/2014/main" id="{6172557C-0CA3-4344-B623-6C10FBF801E1}"/>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118">
                <a:extLst>
                  <a:ext uri="{FF2B5EF4-FFF2-40B4-BE49-F238E27FC236}">
                    <a16:creationId xmlns:a16="http://schemas.microsoft.com/office/drawing/2014/main" id="{8984F3C0-FBC0-46F6-AE9E-764BF6C738D4}"/>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119">
                <a:extLst>
                  <a:ext uri="{FF2B5EF4-FFF2-40B4-BE49-F238E27FC236}">
                    <a16:creationId xmlns:a16="http://schemas.microsoft.com/office/drawing/2014/main" id="{386DF36E-E3D4-477E-AE4E-086B7CDCAF91}"/>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120">
                <a:extLst>
                  <a:ext uri="{FF2B5EF4-FFF2-40B4-BE49-F238E27FC236}">
                    <a16:creationId xmlns:a16="http://schemas.microsoft.com/office/drawing/2014/main" id="{2825A8E7-FAD5-40AC-8695-F0260206A16C}"/>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121">
                <a:extLst>
                  <a:ext uri="{FF2B5EF4-FFF2-40B4-BE49-F238E27FC236}">
                    <a16:creationId xmlns:a16="http://schemas.microsoft.com/office/drawing/2014/main" id="{FC043736-BEF7-4BD9-8006-380D67EEB893}"/>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122">
                <a:extLst>
                  <a:ext uri="{FF2B5EF4-FFF2-40B4-BE49-F238E27FC236}">
                    <a16:creationId xmlns:a16="http://schemas.microsoft.com/office/drawing/2014/main" id="{76A428C0-E341-4CA2-82B1-05EC3F8E2BF1}"/>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123">
                <a:extLst>
                  <a:ext uri="{FF2B5EF4-FFF2-40B4-BE49-F238E27FC236}">
                    <a16:creationId xmlns:a16="http://schemas.microsoft.com/office/drawing/2014/main" id="{F287FBEB-F1E2-4897-B52C-ACB40C9DF730}"/>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124">
                <a:extLst>
                  <a:ext uri="{FF2B5EF4-FFF2-40B4-BE49-F238E27FC236}">
                    <a16:creationId xmlns:a16="http://schemas.microsoft.com/office/drawing/2014/main" id="{9F93D0E5-D554-4902-9504-112501E1C6FD}"/>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125">
                <a:extLst>
                  <a:ext uri="{FF2B5EF4-FFF2-40B4-BE49-F238E27FC236}">
                    <a16:creationId xmlns:a16="http://schemas.microsoft.com/office/drawing/2014/main" id="{E20728D7-2375-4C5E-A587-408DC90DDCF1}"/>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126">
                <a:extLst>
                  <a:ext uri="{FF2B5EF4-FFF2-40B4-BE49-F238E27FC236}">
                    <a16:creationId xmlns:a16="http://schemas.microsoft.com/office/drawing/2014/main" id="{8BFAA816-ADE2-4E01-872C-6E2E98F61350}"/>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127">
                <a:extLst>
                  <a:ext uri="{FF2B5EF4-FFF2-40B4-BE49-F238E27FC236}">
                    <a16:creationId xmlns:a16="http://schemas.microsoft.com/office/drawing/2014/main" id="{EFCF20BA-7208-46AD-B4AF-E64C13FFABEF}"/>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128">
                <a:extLst>
                  <a:ext uri="{FF2B5EF4-FFF2-40B4-BE49-F238E27FC236}">
                    <a16:creationId xmlns:a16="http://schemas.microsoft.com/office/drawing/2014/main" id="{EB0FD74C-8CA2-4597-9DAA-F99DE19E5C01}"/>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129">
                <a:extLst>
                  <a:ext uri="{FF2B5EF4-FFF2-40B4-BE49-F238E27FC236}">
                    <a16:creationId xmlns:a16="http://schemas.microsoft.com/office/drawing/2014/main" id="{1075EDC7-01C1-4790-9DC1-034612499A76}"/>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130">
                <a:extLst>
                  <a:ext uri="{FF2B5EF4-FFF2-40B4-BE49-F238E27FC236}">
                    <a16:creationId xmlns:a16="http://schemas.microsoft.com/office/drawing/2014/main" id="{DCEECC97-9C9E-4531-987E-BEFB1EFD1EDB}"/>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131">
                <a:extLst>
                  <a:ext uri="{FF2B5EF4-FFF2-40B4-BE49-F238E27FC236}">
                    <a16:creationId xmlns:a16="http://schemas.microsoft.com/office/drawing/2014/main" id="{17D1D7B8-B47B-4D95-80DE-D7C817EAB709}"/>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132">
                <a:extLst>
                  <a:ext uri="{FF2B5EF4-FFF2-40B4-BE49-F238E27FC236}">
                    <a16:creationId xmlns:a16="http://schemas.microsoft.com/office/drawing/2014/main" id="{04316606-AE2F-43A3-B962-8EAD388C605D}"/>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133">
                <a:extLst>
                  <a:ext uri="{FF2B5EF4-FFF2-40B4-BE49-F238E27FC236}">
                    <a16:creationId xmlns:a16="http://schemas.microsoft.com/office/drawing/2014/main" id="{D9E6CD75-BBD0-412C-B666-CB6E544750F3}"/>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134">
                <a:extLst>
                  <a:ext uri="{FF2B5EF4-FFF2-40B4-BE49-F238E27FC236}">
                    <a16:creationId xmlns:a16="http://schemas.microsoft.com/office/drawing/2014/main" id="{4B8303EF-9B61-4885-B2B4-2CEB4699BFEB}"/>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135">
                <a:extLst>
                  <a:ext uri="{FF2B5EF4-FFF2-40B4-BE49-F238E27FC236}">
                    <a16:creationId xmlns:a16="http://schemas.microsoft.com/office/drawing/2014/main" id="{831531D5-CC59-4F8F-AB77-233EC1AFF60A}"/>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136">
                <a:extLst>
                  <a:ext uri="{FF2B5EF4-FFF2-40B4-BE49-F238E27FC236}">
                    <a16:creationId xmlns:a16="http://schemas.microsoft.com/office/drawing/2014/main" id="{0A8B4080-62B7-47C6-A5BE-8F064B58BF68}"/>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137">
                <a:extLst>
                  <a:ext uri="{FF2B5EF4-FFF2-40B4-BE49-F238E27FC236}">
                    <a16:creationId xmlns:a16="http://schemas.microsoft.com/office/drawing/2014/main" id="{7C38755E-897B-4B98-A14A-D5A89C99FD33}"/>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138">
                <a:extLst>
                  <a:ext uri="{FF2B5EF4-FFF2-40B4-BE49-F238E27FC236}">
                    <a16:creationId xmlns:a16="http://schemas.microsoft.com/office/drawing/2014/main" id="{4D4C28CF-556C-4D75-B995-2F313257CC4A}"/>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139">
                <a:extLst>
                  <a:ext uri="{FF2B5EF4-FFF2-40B4-BE49-F238E27FC236}">
                    <a16:creationId xmlns:a16="http://schemas.microsoft.com/office/drawing/2014/main" id="{7D967C3C-F508-40B5-A228-7DBF3A123383}"/>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140">
                <a:extLst>
                  <a:ext uri="{FF2B5EF4-FFF2-40B4-BE49-F238E27FC236}">
                    <a16:creationId xmlns:a16="http://schemas.microsoft.com/office/drawing/2014/main" id="{03758C37-2A9B-46B2-8B73-E3202BEA3629}"/>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141">
                <a:extLst>
                  <a:ext uri="{FF2B5EF4-FFF2-40B4-BE49-F238E27FC236}">
                    <a16:creationId xmlns:a16="http://schemas.microsoft.com/office/drawing/2014/main" id="{3415ECFA-B295-42BE-B333-AA65FA391920}"/>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142">
                <a:extLst>
                  <a:ext uri="{FF2B5EF4-FFF2-40B4-BE49-F238E27FC236}">
                    <a16:creationId xmlns:a16="http://schemas.microsoft.com/office/drawing/2014/main" id="{F4FA7101-7DFE-43FC-BBD1-3F22E3A3E27C}"/>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143">
                <a:extLst>
                  <a:ext uri="{FF2B5EF4-FFF2-40B4-BE49-F238E27FC236}">
                    <a16:creationId xmlns:a16="http://schemas.microsoft.com/office/drawing/2014/main" id="{961A977F-9845-47BF-B32D-D71E6E28243D}"/>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144">
                <a:extLst>
                  <a:ext uri="{FF2B5EF4-FFF2-40B4-BE49-F238E27FC236}">
                    <a16:creationId xmlns:a16="http://schemas.microsoft.com/office/drawing/2014/main" id="{4DA09335-C889-4DA5-9D2B-2E27B9314866}"/>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145">
                <a:extLst>
                  <a:ext uri="{FF2B5EF4-FFF2-40B4-BE49-F238E27FC236}">
                    <a16:creationId xmlns:a16="http://schemas.microsoft.com/office/drawing/2014/main" id="{0790F8EA-0773-4E33-A82D-8F7E886774A3}"/>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146">
                <a:extLst>
                  <a:ext uri="{FF2B5EF4-FFF2-40B4-BE49-F238E27FC236}">
                    <a16:creationId xmlns:a16="http://schemas.microsoft.com/office/drawing/2014/main" id="{C043AC62-635A-410A-BB20-E805C1CF375D}"/>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147">
                <a:extLst>
                  <a:ext uri="{FF2B5EF4-FFF2-40B4-BE49-F238E27FC236}">
                    <a16:creationId xmlns:a16="http://schemas.microsoft.com/office/drawing/2014/main" id="{B2BFAA23-6E9E-4FCC-B5FC-01B5DB22A27D}"/>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148">
                <a:extLst>
                  <a:ext uri="{FF2B5EF4-FFF2-40B4-BE49-F238E27FC236}">
                    <a16:creationId xmlns:a16="http://schemas.microsoft.com/office/drawing/2014/main" id="{F24536EE-1938-4ADD-8C5F-EEB1BDF4D739}"/>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149">
                <a:extLst>
                  <a:ext uri="{FF2B5EF4-FFF2-40B4-BE49-F238E27FC236}">
                    <a16:creationId xmlns:a16="http://schemas.microsoft.com/office/drawing/2014/main" id="{C8614121-494C-440B-A5EF-8582D5B543DB}"/>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150">
                <a:extLst>
                  <a:ext uri="{FF2B5EF4-FFF2-40B4-BE49-F238E27FC236}">
                    <a16:creationId xmlns:a16="http://schemas.microsoft.com/office/drawing/2014/main" id="{E4AE05C7-47BE-4D4F-9B99-B922999027CE}"/>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151">
                <a:extLst>
                  <a:ext uri="{FF2B5EF4-FFF2-40B4-BE49-F238E27FC236}">
                    <a16:creationId xmlns:a16="http://schemas.microsoft.com/office/drawing/2014/main" id="{C8989F17-4AE4-40CD-A819-3CE0F435122C}"/>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152">
                <a:extLst>
                  <a:ext uri="{FF2B5EF4-FFF2-40B4-BE49-F238E27FC236}">
                    <a16:creationId xmlns:a16="http://schemas.microsoft.com/office/drawing/2014/main" id="{D630E3E4-8460-4CFD-A2DE-AEA33659BE92}"/>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153">
                <a:extLst>
                  <a:ext uri="{FF2B5EF4-FFF2-40B4-BE49-F238E27FC236}">
                    <a16:creationId xmlns:a16="http://schemas.microsoft.com/office/drawing/2014/main" id="{20508EDA-304E-4042-97CF-CD9EFA16FB75}"/>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154">
                <a:extLst>
                  <a:ext uri="{FF2B5EF4-FFF2-40B4-BE49-F238E27FC236}">
                    <a16:creationId xmlns:a16="http://schemas.microsoft.com/office/drawing/2014/main" id="{79BAE213-3089-4384-B8F3-0EDC8EC9E43A}"/>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155">
                <a:extLst>
                  <a:ext uri="{FF2B5EF4-FFF2-40B4-BE49-F238E27FC236}">
                    <a16:creationId xmlns:a16="http://schemas.microsoft.com/office/drawing/2014/main" id="{51DD3ED4-BE23-4790-896C-B15EE08073B9}"/>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156">
                <a:extLst>
                  <a:ext uri="{FF2B5EF4-FFF2-40B4-BE49-F238E27FC236}">
                    <a16:creationId xmlns:a16="http://schemas.microsoft.com/office/drawing/2014/main" id="{7702BFB1-B84B-4C02-B1F4-77968E46A5C8}"/>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157">
                <a:extLst>
                  <a:ext uri="{FF2B5EF4-FFF2-40B4-BE49-F238E27FC236}">
                    <a16:creationId xmlns:a16="http://schemas.microsoft.com/office/drawing/2014/main" id="{FABC9D47-E649-4632-A800-ADEC41D50DB2}"/>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158">
                <a:extLst>
                  <a:ext uri="{FF2B5EF4-FFF2-40B4-BE49-F238E27FC236}">
                    <a16:creationId xmlns:a16="http://schemas.microsoft.com/office/drawing/2014/main" id="{1F46F392-C27B-4B63-8FB2-69C3CA58AA4E}"/>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159">
                <a:extLst>
                  <a:ext uri="{FF2B5EF4-FFF2-40B4-BE49-F238E27FC236}">
                    <a16:creationId xmlns:a16="http://schemas.microsoft.com/office/drawing/2014/main" id="{DFBCD8F9-A4F9-4DA2-9C45-006F0CD26C1E}"/>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160">
                <a:extLst>
                  <a:ext uri="{FF2B5EF4-FFF2-40B4-BE49-F238E27FC236}">
                    <a16:creationId xmlns:a16="http://schemas.microsoft.com/office/drawing/2014/main" id="{EB1871E0-0355-465D-9B6D-3720FE2B176F}"/>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161">
                <a:extLst>
                  <a:ext uri="{FF2B5EF4-FFF2-40B4-BE49-F238E27FC236}">
                    <a16:creationId xmlns:a16="http://schemas.microsoft.com/office/drawing/2014/main" id="{CAD4DB9D-5E98-4AB7-A9EC-5B0038F83155}"/>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162">
                <a:extLst>
                  <a:ext uri="{FF2B5EF4-FFF2-40B4-BE49-F238E27FC236}">
                    <a16:creationId xmlns:a16="http://schemas.microsoft.com/office/drawing/2014/main" id="{9C18730F-9F6F-4897-A89E-2199FFD9B67D}"/>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163">
                <a:extLst>
                  <a:ext uri="{FF2B5EF4-FFF2-40B4-BE49-F238E27FC236}">
                    <a16:creationId xmlns:a16="http://schemas.microsoft.com/office/drawing/2014/main" id="{EC60835D-1B2F-4B6E-8568-5A5BE58A6308}"/>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164">
                <a:extLst>
                  <a:ext uri="{FF2B5EF4-FFF2-40B4-BE49-F238E27FC236}">
                    <a16:creationId xmlns:a16="http://schemas.microsoft.com/office/drawing/2014/main" id="{FE1D1A20-F213-47BD-A6C9-2613A415D1F2}"/>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165">
                <a:extLst>
                  <a:ext uri="{FF2B5EF4-FFF2-40B4-BE49-F238E27FC236}">
                    <a16:creationId xmlns:a16="http://schemas.microsoft.com/office/drawing/2014/main" id="{B23794F4-FF86-4471-9898-C4F5E9068BED}"/>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166">
                <a:extLst>
                  <a:ext uri="{FF2B5EF4-FFF2-40B4-BE49-F238E27FC236}">
                    <a16:creationId xmlns:a16="http://schemas.microsoft.com/office/drawing/2014/main" id="{B17AD9C9-608A-45E8-BC8D-F444C5112589}"/>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167">
                <a:extLst>
                  <a:ext uri="{FF2B5EF4-FFF2-40B4-BE49-F238E27FC236}">
                    <a16:creationId xmlns:a16="http://schemas.microsoft.com/office/drawing/2014/main" id="{DE734902-A1BD-4D2D-8B4E-3C7F7F8E4EC5}"/>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68">
                <a:extLst>
                  <a:ext uri="{FF2B5EF4-FFF2-40B4-BE49-F238E27FC236}">
                    <a16:creationId xmlns:a16="http://schemas.microsoft.com/office/drawing/2014/main" id="{F613EC00-B372-46DA-AEB8-6DB1BC9C0923}"/>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169">
                <a:extLst>
                  <a:ext uri="{FF2B5EF4-FFF2-40B4-BE49-F238E27FC236}">
                    <a16:creationId xmlns:a16="http://schemas.microsoft.com/office/drawing/2014/main" id="{7BB42E02-5246-4479-89C7-5A9E6E4F5761}"/>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170">
                <a:extLst>
                  <a:ext uri="{FF2B5EF4-FFF2-40B4-BE49-F238E27FC236}">
                    <a16:creationId xmlns:a16="http://schemas.microsoft.com/office/drawing/2014/main" id="{C6639A25-F2E2-4335-934A-6E94C4472BC9}"/>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171">
                <a:extLst>
                  <a:ext uri="{FF2B5EF4-FFF2-40B4-BE49-F238E27FC236}">
                    <a16:creationId xmlns:a16="http://schemas.microsoft.com/office/drawing/2014/main" id="{C59E2DD2-B562-411C-8959-0D0BCFA2ED90}"/>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172">
                <a:extLst>
                  <a:ext uri="{FF2B5EF4-FFF2-40B4-BE49-F238E27FC236}">
                    <a16:creationId xmlns:a16="http://schemas.microsoft.com/office/drawing/2014/main" id="{76B11712-ABD3-4045-8056-BADEBF8E13A8}"/>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173">
                <a:extLst>
                  <a:ext uri="{FF2B5EF4-FFF2-40B4-BE49-F238E27FC236}">
                    <a16:creationId xmlns:a16="http://schemas.microsoft.com/office/drawing/2014/main" id="{14C4E23B-289F-46A9-96C5-81A99FB29DC1}"/>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174">
                <a:extLst>
                  <a:ext uri="{FF2B5EF4-FFF2-40B4-BE49-F238E27FC236}">
                    <a16:creationId xmlns:a16="http://schemas.microsoft.com/office/drawing/2014/main" id="{1A07C2A3-9717-4B4C-A1D0-7C2EAA058AD0}"/>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175">
                <a:extLst>
                  <a:ext uri="{FF2B5EF4-FFF2-40B4-BE49-F238E27FC236}">
                    <a16:creationId xmlns:a16="http://schemas.microsoft.com/office/drawing/2014/main" id="{F2EF4105-2CFE-46F1-9A84-F4E9F555511D}"/>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176">
                <a:extLst>
                  <a:ext uri="{FF2B5EF4-FFF2-40B4-BE49-F238E27FC236}">
                    <a16:creationId xmlns:a16="http://schemas.microsoft.com/office/drawing/2014/main" id="{3CBC9553-9536-4DE7-9BEB-D91A0306C045}"/>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177">
                <a:extLst>
                  <a:ext uri="{FF2B5EF4-FFF2-40B4-BE49-F238E27FC236}">
                    <a16:creationId xmlns:a16="http://schemas.microsoft.com/office/drawing/2014/main" id="{3765DFFC-07EF-4A4B-A8C7-D184F55CEF05}"/>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178">
                <a:extLst>
                  <a:ext uri="{FF2B5EF4-FFF2-40B4-BE49-F238E27FC236}">
                    <a16:creationId xmlns:a16="http://schemas.microsoft.com/office/drawing/2014/main" id="{FEAEE8F4-F334-42E8-9C5D-7951B51E0D61}"/>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179">
                <a:extLst>
                  <a:ext uri="{FF2B5EF4-FFF2-40B4-BE49-F238E27FC236}">
                    <a16:creationId xmlns:a16="http://schemas.microsoft.com/office/drawing/2014/main" id="{739CDF31-DBDB-4DBD-B5C3-0A53427BA5A5}"/>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180">
                <a:extLst>
                  <a:ext uri="{FF2B5EF4-FFF2-40B4-BE49-F238E27FC236}">
                    <a16:creationId xmlns:a16="http://schemas.microsoft.com/office/drawing/2014/main" id="{43DDAFCD-7D87-482F-9B80-268BED942062}"/>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181">
                <a:extLst>
                  <a:ext uri="{FF2B5EF4-FFF2-40B4-BE49-F238E27FC236}">
                    <a16:creationId xmlns:a16="http://schemas.microsoft.com/office/drawing/2014/main" id="{6ED55A25-643F-4FEC-913A-2F5671203AF0}"/>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182">
                <a:extLst>
                  <a:ext uri="{FF2B5EF4-FFF2-40B4-BE49-F238E27FC236}">
                    <a16:creationId xmlns:a16="http://schemas.microsoft.com/office/drawing/2014/main" id="{DBB872C7-69C9-4A8B-BA7C-4FD5E5B97385}"/>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183">
                <a:extLst>
                  <a:ext uri="{FF2B5EF4-FFF2-40B4-BE49-F238E27FC236}">
                    <a16:creationId xmlns:a16="http://schemas.microsoft.com/office/drawing/2014/main" id="{BEC76E33-06A2-4593-87A6-ABB6CE9833E3}"/>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184">
                <a:extLst>
                  <a:ext uri="{FF2B5EF4-FFF2-40B4-BE49-F238E27FC236}">
                    <a16:creationId xmlns:a16="http://schemas.microsoft.com/office/drawing/2014/main" id="{6DD3C405-8779-464B-A614-C540715863A3}"/>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185">
                <a:extLst>
                  <a:ext uri="{FF2B5EF4-FFF2-40B4-BE49-F238E27FC236}">
                    <a16:creationId xmlns:a16="http://schemas.microsoft.com/office/drawing/2014/main" id="{61DBFF03-A114-469A-94CA-3F368008C01B}"/>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186">
                <a:extLst>
                  <a:ext uri="{FF2B5EF4-FFF2-40B4-BE49-F238E27FC236}">
                    <a16:creationId xmlns:a16="http://schemas.microsoft.com/office/drawing/2014/main" id="{BAA1EA85-5B73-48C3-BCE9-A77EA4051AF3}"/>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187">
                <a:extLst>
                  <a:ext uri="{FF2B5EF4-FFF2-40B4-BE49-F238E27FC236}">
                    <a16:creationId xmlns:a16="http://schemas.microsoft.com/office/drawing/2014/main" id="{3F5E92DE-5A8A-4525-9EC1-91D74427C0E6}"/>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188">
                <a:extLst>
                  <a:ext uri="{FF2B5EF4-FFF2-40B4-BE49-F238E27FC236}">
                    <a16:creationId xmlns:a16="http://schemas.microsoft.com/office/drawing/2014/main" id="{362D6D21-B2B6-491B-9033-B8CCB2D03918}"/>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189">
                <a:extLst>
                  <a:ext uri="{FF2B5EF4-FFF2-40B4-BE49-F238E27FC236}">
                    <a16:creationId xmlns:a16="http://schemas.microsoft.com/office/drawing/2014/main" id="{F4AD8FB9-4B2C-44A1-BA47-E2B799C67672}"/>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190">
                <a:extLst>
                  <a:ext uri="{FF2B5EF4-FFF2-40B4-BE49-F238E27FC236}">
                    <a16:creationId xmlns:a16="http://schemas.microsoft.com/office/drawing/2014/main" id="{094CB7E4-C05F-4D11-BC2A-D59E2EB821E4}"/>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191">
                <a:extLst>
                  <a:ext uri="{FF2B5EF4-FFF2-40B4-BE49-F238E27FC236}">
                    <a16:creationId xmlns:a16="http://schemas.microsoft.com/office/drawing/2014/main" id="{1A91B92E-4DAC-4E32-BF96-041455F20F0E}"/>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Freeform 192">
                <a:extLst>
                  <a:ext uri="{FF2B5EF4-FFF2-40B4-BE49-F238E27FC236}">
                    <a16:creationId xmlns:a16="http://schemas.microsoft.com/office/drawing/2014/main" id="{2BB97105-8195-4780-A964-2AAF57C74A7C}"/>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Freeform 193">
                <a:extLst>
                  <a:ext uri="{FF2B5EF4-FFF2-40B4-BE49-F238E27FC236}">
                    <a16:creationId xmlns:a16="http://schemas.microsoft.com/office/drawing/2014/main" id="{B42E86D6-89D0-40FA-BD2B-53060C093429}"/>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Freeform 194">
                <a:extLst>
                  <a:ext uri="{FF2B5EF4-FFF2-40B4-BE49-F238E27FC236}">
                    <a16:creationId xmlns:a16="http://schemas.microsoft.com/office/drawing/2014/main" id="{4DC3B883-D679-4F21-9918-8B042D74E866}"/>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Freeform 195">
                <a:extLst>
                  <a:ext uri="{FF2B5EF4-FFF2-40B4-BE49-F238E27FC236}">
                    <a16:creationId xmlns:a16="http://schemas.microsoft.com/office/drawing/2014/main" id="{BAF3C083-DDF0-4256-B8F2-F1BD7F1393FB}"/>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196">
                <a:extLst>
                  <a:ext uri="{FF2B5EF4-FFF2-40B4-BE49-F238E27FC236}">
                    <a16:creationId xmlns:a16="http://schemas.microsoft.com/office/drawing/2014/main" id="{F12EE5A8-1CA7-4C1D-BBDA-CC87F188190D}"/>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Freeform 197">
                <a:extLst>
                  <a:ext uri="{FF2B5EF4-FFF2-40B4-BE49-F238E27FC236}">
                    <a16:creationId xmlns:a16="http://schemas.microsoft.com/office/drawing/2014/main" id="{31D41BD4-9934-4393-B58F-F26FE2684F16}"/>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 name="Freeform 198">
                <a:extLst>
                  <a:ext uri="{FF2B5EF4-FFF2-40B4-BE49-F238E27FC236}">
                    <a16:creationId xmlns:a16="http://schemas.microsoft.com/office/drawing/2014/main" id="{2E91D217-D13A-4CAA-9A28-A2B00B7A6B75}"/>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Freeform 199">
                <a:extLst>
                  <a:ext uri="{FF2B5EF4-FFF2-40B4-BE49-F238E27FC236}">
                    <a16:creationId xmlns:a16="http://schemas.microsoft.com/office/drawing/2014/main" id="{8B910884-E37D-4A31-882E-2E9B8216EFB3}"/>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200">
                <a:extLst>
                  <a:ext uri="{FF2B5EF4-FFF2-40B4-BE49-F238E27FC236}">
                    <a16:creationId xmlns:a16="http://schemas.microsoft.com/office/drawing/2014/main" id="{9B3848EC-D3EC-4E1C-877C-0D9309C34FE4}"/>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 name="Freeform 201">
                <a:extLst>
                  <a:ext uri="{FF2B5EF4-FFF2-40B4-BE49-F238E27FC236}">
                    <a16:creationId xmlns:a16="http://schemas.microsoft.com/office/drawing/2014/main" id="{57CCC3DC-C073-4B53-BED3-A784AA0B6F60}"/>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Freeform 202">
                <a:extLst>
                  <a:ext uri="{FF2B5EF4-FFF2-40B4-BE49-F238E27FC236}">
                    <a16:creationId xmlns:a16="http://schemas.microsoft.com/office/drawing/2014/main" id="{B485A619-653E-47A3-82CA-D085E4AE2195}"/>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 name="Freeform 203">
                <a:extLst>
                  <a:ext uri="{FF2B5EF4-FFF2-40B4-BE49-F238E27FC236}">
                    <a16:creationId xmlns:a16="http://schemas.microsoft.com/office/drawing/2014/main" id="{83391D3F-A282-410C-9B38-F29C22D31C0C}"/>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 name="Freeform 204">
                <a:extLst>
                  <a:ext uri="{FF2B5EF4-FFF2-40B4-BE49-F238E27FC236}">
                    <a16:creationId xmlns:a16="http://schemas.microsoft.com/office/drawing/2014/main" id="{AF5A6CC7-C4A0-4707-AF9E-3CD57E038DD4}"/>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0" name="Freeform 206">
              <a:extLst>
                <a:ext uri="{FF2B5EF4-FFF2-40B4-BE49-F238E27FC236}">
                  <a16:creationId xmlns:a16="http://schemas.microsoft.com/office/drawing/2014/main" id="{EABD3E35-C7B0-4EE4-98D8-76DB2A0812C9}"/>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07">
              <a:extLst>
                <a:ext uri="{FF2B5EF4-FFF2-40B4-BE49-F238E27FC236}">
                  <a16:creationId xmlns:a16="http://schemas.microsoft.com/office/drawing/2014/main" id="{AEBAE833-D96C-4C67-A5F2-D82361A13289}"/>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08">
              <a:extLst>
                <a:ext uri="{FF2B5EF4-FFF2-40B4-BE49-F238E27FC236}">
                  <a16:creationId xmlns:a16="http://schemas.microsoft.com/office/drawing/2014/main" id="{A27A868F-C8C1-4D13-A89C-798D3D59D265}"/>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9">
              <a:extLst>
                <a:ext uri="{FF2B5EF4-FFF2-40B4-BE49-F238E27FC236}">
                  <a16:creationId xmlns:a16="http://schemas.microsoft.com/office/drawing/2014/main" id="{D72D4850-CCDE-4CDF-9110-4356A5804E18}"/>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0">
              <a:extLst>
                <a:ext uri="{FF2B5EF4-FFF2-40B4-BE49-F238E27FC236}">
                  <a16:creationId xmlns:a16="http://schemas.microsoft.com/office/drawing/2014/main" id="{B90A4148-D9C9-4244-A5CA-79D7CF1333B0}"/>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11">
              <a:extLst>
                <a:ext uri="{FF2B5EF4-FFF2-40B4-BE49-F238E27FC236}">
                  <a16:creationId xmlns:a16="http://schemas.microsoft.com/office/drawing/2014/main" id="{9DBBCE5E-7C28-49E1-A6F5-BA77242613B3}"/>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12">
              <a:extLst>
                <a:ext uri="{FF2B5EF4-FFF2-40B4-BE49-F238E27FC236}">
                  <a16:creationId xmlns:a16="http://schemas.microsoft.com/office/drawing/2014/main" id="{96652EF1-00B4-42E8-8A55-5EE4150D2BE1}"/>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13">
              <a:extLst>
                <a:ext uri="{FF2B5EF4-FFF2-40B4-BE49-F238E27FC236}">
                  <a16:creationId xmlns:a16="http://schemas.microsoft.com/office/drawing/2014/main" id="{52313CA5-5644-4E31-B556-7FDA51DF41F1}"/>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14">
              <a:extLst>
                <a:ext uri="{FF2B5EF4-FFF2-40B4-BE49-F238E27FC236}">
                  <a16:creationId xmlns:a16="http://schemas.microsoft.com/office/drawing/2014/main" id="{0732B938-DBD6-49ED-9993-E37BFEFCA4E2}"/>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15">
              <a:extLst>
                <a:ext uri="{FF2B5EF4-FFF2-40B4-BE49-F238E27FC236}">
                  <a16:creationId xmlns:a16="http://schemas.microsoft.com/office/drawing/2014/main" id="{5DA09C0E-651A-49ED-9A0A-5A1BB87E6CB2}"/>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16">
              <a:extLst>
                <a:ext uri="{FF2B5EF4-FFF2-40B4-BE49-F238E27FC236}">
                  <a16:creationId xmlns:a16="http://schemas.microsoft.com/office/drawing/2014/main" id="{6D861889-A8A2-4702-A403-A462A6CBABD9}"/>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17">
              <a:extLst>
                <a:ext uri="{FF2B5EF4-FFF2-40B4-BE49-F238E27FC236}">
                  <a16:creationId xmlns:a16="http://schemas.microsoft.com/office/drawing/2014/main" id="{A3E8ED66-D680-4E44-8DB2-FC707A5F5C34}"/>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18">
              <a:extLst>
                <a:ext uri="{FF2B5EF4-FFF2-40B4-BE49-F238E27FC236}">
                  <a16:creationId xmlns:a16="http://schemas.microsoft.com/office/drawing/2014/main" id="{7C5D4DAC-945C-43CC-BC57-56CCB86ADC14}"/>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9">
              <a:extLst>
                <a:ext uri="{FF2B5EF4-FFF2-40B4-BE49-F238E27FC236}">
                  <a16:creationId xmlns:a16="http://schemas.microsoft.com/office/drawing/2014/main" id="{C70A71C2-19FF-4FA8-AAEE-D5273BE45F0A}"/>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20">
              <a:extLst>
                <a:ext uri="{FF2B5EF4-FFF2-40B4-BE49-F238E27FC236}">
                  <a16:creationId xmlns:a16="http://schemas.microsoft.com/office/drawing/2014/main" id="{6AAECBBB-F252-4828-907E-E15B58A06EC8}"/>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21">
              <a:extLst>
                <a:ext uri="{FF2B5EF4-FFF2-40B4-BE49-F238E27FC236}">
                  <a16:creationId xmlns:a16="http://schemas.microsoft.com/office/drawing/2014/main" id="{D2276E10-A756-4226-893C-B953507953EC}"/>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22">
              <a:extLst>
                <a:ext uri="{FF2B5EF4-FFF2-40B4-BE49-F238E27FC236}">
                  <a16:creationId xmlns:a16="http://schemas.microsoft.com/office/drawing/2014/main" id="{D1A3EE41-497B-44F3-9E8A-F55514D0A889}"/>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23">
              <a:extLst>
                <a:ext uri="{FF2B5EF4-FFF2-40B4-BE49-F238E27FC236}">
                  <a16:creationId xmlns:a16="http://schemas.microsoft.com/office/drawing/2014/main" id="{0F7B3EBA-F4D3-4AF3-953A-C17BB74EDE19}"/>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24">
              <a:extLst>
                <a:ext uri="{FF2B5EF4-FFF2-40B4-BE49-F238E27FC236}">
                  <a16:creationId xmlns:a16="http://schemas.microsoft.com/office/drawing/2014/main" id="{0A8D970D-E410-4ED9-ADF2-0E429F612557}"/>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25">
              <a:extLst>
                <a:ext uri="{FF2B5EF4-FFF2-40B4-BE49-F238E27FC236}">
                  <a16:creationId xmlns:a16="http://schemas.microsoft.com/office/drawing/2014/main" id="{47C7B823-F04F-4171-9C74-473C50078C03}"/>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26">
              <a:extLst>
                <a:ext uri="{FF2B5EF4-FFF2-40B4-BE49-F238E27FC236}">
                  <a16:creationId xmlns:a16="http://schemas.microsoft.com/office/drawing/2014/main" id="{7B55E44D-290F-46B5-AE26-96FBC2400FC0}"/>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27">
              <a:extLst>
                <a:ext uri="{FF2B5EF4-FFF2-40B4-BE49-F238E27FC236}">
                  <a16:creationId xmlns:a16="http://schemas.microsoft.com/office/drawing/2014/main" id="{06D1A045-3A1E-49EA-B01D-8EA24D43391C}"/>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28">
              <a:extLst>
                <a:ext uri="{FF2B5EF4-FFF2-40B4-BE49-F238E27FC236}">
                  <a16:creationId xmlns:a16="http://schemas.microsoft.com/office/drawing/2014/main" id="{A046B578-2AFC-438B-97D3-6774BF21804D}"/>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29">
              <a:extLst>
                <a:ext uri="{FF2B5EF4-FFF2-40B4-BE49-F238E27FC236}">
                  <a16:creationId xmlns:a16="http://schemas.microsoft.com/office/drawing/2014/main" id="{CA49E734-27FC-4BD2-98A0-4A92159FE2B9}"/>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30">
              <a:extLst>
                <a:ext uri="{FF2B5EF4-FFF2-40B4-BE49-F238E27FC236}">
                  <a16:creationId xmlns:a16="http://schemas.microsoft.com/office/drawing/2014/main" id="{FE0E4AEF-9A9B-4522-995A-71649F717F4B}"/>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31">
              <a:extLst>
                <a:ext uri="{FF2B5EF4-FFF2-40B4-BE49-F238E27FC236}">
                  <a16:creationId xmlns:a16="http://schemas.microsoft.com/office/drawing/2014/main" id="{CA5BA31B-6DAD-4A30-A01E-D47C46DD72B9}"/>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32">
              <a:extLst>
                <a:ext uri="{FF2B5EF4-FFF2-40B4-BE49-F238E27FC236}">
                  <a16:creationId xmlns:a16="http://schemas.microsoft.com/office/drawing/2014/main" id="{6255F007-D115-4869-BDFF-6A58443EDF39}"/>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33">
              <a:extLst>
                <a:ext uri="{FF2B5EF4-FFF2-40B4-BE49-F238E27FC236}">
                  <a16:creationId xmlns:a16="http://schemas.microsoft.com/office/drawing/2014/main" id="{77A40817-06CD-4990-8BF6-D04DA67D1636}"/>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34">
              <a:extLst>
                <a:ext uri="{FF2B5EF4-FFF2-40B4-BE49-F238E27FC236}">
                  <a16:creationId xmlns:a16="http://schemas.microsoft.com/office/drawing/2014/main" id="{5230E45A-7403-4011-9BAC-192F841322DD}"/>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35">
              <a:extLst>
                <a:ext uri="{FF2B5EF4-FFF2-40B4-BE49-F238E27FC236}">
                  <a16:creationId xmlns:a16="http://schemas.microsoft.com/office/drawing/2014/main" id="{98B567C3-0EB3-457C-B9BD-938F097D2BAE}"/>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36">
              <a:extLst>
                <a:ext uri="{FF2B5EF4-FFF2-40B4-BE49-F238E27FC236}">
                  <a16:creationId xmlns:a16="http://schemas.microsoft.com/office/drawing/2014/main" id="{765A5C3D-A38E-4231-B4EE-C11326D538EF}"/>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37">
              <a:extLst>
                <a:ext uri="{FF2B5EF4-FFF2-40B4-BE49-F238E27FC236}">
                  <a16:creationId xmlns:a16="http://schemas.microsoft.com/office/drawing/2014/main" id="{DAA37AE3-CB8B-49B9-804C-19543E5256FA}"/>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38">
              <a:extLst>
                <a:ext uri="{FF2B5EF4-FFF2-40B4-BE49-F238E27FC236}">
                  <a16:creationId xmlns:a16="http://schemas.microsoft.com/office/drawing/2014/main" id="{DF01442F-CEE1-467C-A44F-B71258CB4CDC}"/>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39">
              <a:extLst>
                <a:ext uri="{FF2B5EF4-FFF2-40B4-BE49-F238E27FC236}">
                  <a16:creationId xmlns:a16="http://schemas.microsoft.com/office/drawing/2014/main" id="{2B613D84-A5EB-4E94-9306-0AC3F8287F64}"/>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40">
              <a:extLst>
                <a:ext uri="{FF2B5EF4-FFF2-40B4-BE49-F238E27FC236}">
                  <a16:creationId xmlns:a16="http://schemas.microsoft.com/office/drawing/2014/main" id="{E018DE82-C0C0-4675-94D0-4A1AD6727C5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41">
              <a:extLst>
                <a:ext uri="{FF2B5EF4-FFF2-40B4-BE49-F238E27FC236}">
                  <a16:creationId xmlns:a16="http://schemas.microsoft.com/office/drawing/2014/main" id="{9A96CCD6-B53F-4F48-AD38-6A7B7099CE4A}"/>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42">
              <a:extLst>
                <a:ext uri="{FF2B5EF4-FFF2-40B4-BE49-F238E27FC236}">
                  <a16:creationId xmlns:a16="http://schemas.microsoft.com/office/drawing/2014/main" id="{B1DEB4BB-C6F6-4932-9361-44D0044FCDC0}"/>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43">
              <a:extLst>
                <a:ext uri="{FF2B5EF4-FFF2-40B4-BE49-F238E27FC236}">
                  <a16:creationId xmlns:a16="http://schemas.microsoft.com/office/drawing/2014/main" id="{88B3820F-E575-45D4-9E45-148EBA0D646E}"/>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44">
              <a:extLst>
                <a:ext uri="{FF2B5EF4-FFF2-40B4-BE49-F238E27FC236}">
                  <a16:creationId xmlns:a16="http://schemas.microsoft.com/office/drawing/2014/main" id="{981B44BD-21F3-449B-B76C-A8BFA0A8D357}"/>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45">
              <a:extLst>
                <a:ext uri="{FF2B5EF4-FFF2-40B4-BE49-F238E27FC236}">
                  <a16:creationId xmlns:a16="http://schemas.microsoft.com/office/drawing/2014/main" id="{B7DF98C7-5E9F-4E0B-B697-7825EE730772}"/>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46">
              <a:extLst>
                <a:ext uri="{FF2B5EF4-FFF2-40B4-BE49-F238E27FC236}">
                  <a16:creationId xmlns:a16="http://schemas.microsoft.com/office/drawing/2014/main" id="{AE373B76-9EFF-43BE-87C8-77E0D7E84EB2}"/>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47">
              <a:extLst>
                <a:ext uri="{FF2B5EF4-FFF2-40B4-BE49-F238E27FC236}">
                  <a16:creationId xmlns:a16="http://schemas.microsoft.com/office/drawing/2014/main" id="{AD2225D0-7AAF-4557-9C4C-2D1A698CEA96}"/>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48">
              <a:extLst>
                <a:ext uri="{FF2B5EF4-FFF2-40B4-BE49-F238E27FC236}">
                  <a16:creationId xmlns:a16="http://schemas.microsoft.com/office/drawing/2014/main" id="{34B8F9D5-BB89-4981-B8C0-11517FCDBDDE}"/>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49">
              <a:extLst>
                <a:ext uri="{FF2B5EF4-FFF2-40B4-BE49-F238E27FC236}">
                  <a16:creationId xmlns:a16="http://schemas.microsoft.com/office/drawing/2014/main" id="{691248AB-0988-4D08-858D-69E91AD6D9AD}"/>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50">
              <a:extLst>
                <a:ext uri="{FF2B5EF4-FFF2-40B4-BE49-F238E27FC236}">
                  <a16:creationId xmlns:a16="http://schemas.microsoft.com/office/drawing/2014/main" id="{8276BB28-6704-4751-9B55-05EECBB039DB}"/>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51">
              <a:extLst>
                <a:ext uri="{FF2B5EF4-FFF2-40B4-BE49-F238E27FC236}">
                  <a16:creationId xmlns:a16="http://schemas.microsoft.com/office/drawing/2014/main" id="{E86768EC-5FCE-4174-B88F-A6DEA6390C76}"/>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52">
              <a:extLst>
                <a:ext uri="{FF2B5EF4-FFF2-40B4-BE49-F238E27FC236}">
                  <a16:creationId xmlns:a16="http://schemas.microsoft.com/office/drawing/2014/main" id="{F2BA1C1E-D91F-492B-B6F3-1DE9AE83051E}"/>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53">
              <a:extLst>
                <a:ext uri="{FF2B5EF4-FFF2-40B4-BE49-F238E27FC236}">
                  <a16:creationId xmlns:a16="http://schemas.microsoft.com/office/drawing/2014/main" id="{99875C78-DACA-4E24-B7A5-8A43F75DFE79}"/>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54">
              <a:extLst>
                <a:ext uri="{FF2B5EF4-FFF2-40B4-BE49-F238E27FC236}">
                  <a16:creationId xmlns:a16="http://schemas.microsoft.com/office/drawing/2014/main" id="{4A2ACBED-65C9-4468-A64F-987AD565B0EB}"/>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55">
              <a:extLst>
                <a:ext uri="{FF2B5EF4-FFF2-40B4-BE49-F238E27FC236}">
                  <a16:creationId xmlns:a16="http://schemas.microsoft.com/office/drawing/2014/main" id="{79173BEB-C58B-4035-9723-8489E8EE2B4C}"/>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56">
              <a:extLst>
                <a:ext uri="{FF2B5EF4-FFF2-40B4-BE49-F238E27FC236}">
                  <a16:creationId xmlns:a16="http://schemas.microsoft.com/office/drawing/2014/main" id="{D248F03E-DDCB-4C03-8F4E-C2F9E25F3403}"/>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57">
              <a:extLst>
                <a:ext uri="{FF2B5EF4-FFF2-40B4-BE49-F238E27FC236}">
                  <a16:creationId xmlns:a16="http://schemas.microsoft.com/office/drawing/2014/main" id="{C8C4A4C3-5C99-4923-A437-B9F1F3074580}"/>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58">
              <a:extLst>
                <a:ext uri="{FF2B5EF4-FFF2-40B4-BE49-F238E27FC236}">
                  <a16:creationId xmlns:a16="http://schemas.microsoft.com/office/drawing/2014/main" id="{065828D4-DF0A-4308-8B37-CAADDDFF1B7C}"/>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59">
              <a:extLst>
                <a:ext uri="{FF2B5EF4-FFF2-40B4-BE49-F238E27FC236}">
                  <a16:creationId xmlns:a16="http://schemas.microsoft.com/office/drawing/2014/main" id="{EF531473-177F-4A10-85D5-D1605625CE9E}"/>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60">
              <a:extLst>
                <a:ext uri="{FF2B5EF4-FFF2-40B4-BE49-F238E27FC236}">
                  <a16:creationId xmlns:a16="http://schemas.microsoft.com/office/drawing/2014/main" id="{1576CD83-DA3D-4565-A4C1-6F0D40ECF06A}"/>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61">
              <a:extLst>
                <a:ext uri="{FF2B5EF4-FFF2-40B4-BE49-F238E27FC236}">
                  <a16:creationId xmlns:a16="http://schemas.microsoft.com/office/drawing/2014/main" id="{24688FCA-9AAC-4FA5-8338-DB66613B9ACE}"/>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62">
              <a:extLst>
                <a:ext uri="{FF2B5EF4-FFF2-40B4-BE49-F238E27FC236}">
                  <a16:creationId xmlns:a16="http://schemas.microsoft.com/office/drawing/2014/main" id="{DCA692AA-21D3-4B1D-B7CC-79B7CD5668BF}"/>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63">
              <a:extLst>
                <a:ext uri="{FF2B5EF4-FFF2-40B4-BE49-F238E27FC236}">
                  <a16:creationId xmlns:a16="http://schemas.microsoft.com/office/drawing/2014/main" id="{65D65BF8-C61A-4528-9C36-E837F721E8F1}"/>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64">
              <a:extLst>
                <a:ext uri="{FF2B5EF4-FFF2-40B4-BE49-F238E27FC236}">
                  <a16:creationId xmlns:a16="http://schemas.microsoft.com/office/drawing/2014/main" id="{0C8DB2BE-256E-4FBD-A17E-460E275830CC}"/>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65">
              <a:extLst>
                <a:ext uri="{FF2B5EF4-FFF2-40B4-BE49-F238E27FC236}">
                  <a16:creationId xmlns:a16="http://schemas.microsoft.com/office/drawing/2014/main" id="{158CCF00-9C42-419A-8799-2F956D42CEB7}"/>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66">
              <a:extLst>
                <a:ext uri="{FF2B5EF4-FFF2-40B4-BE49-F238E27FC236}">
                  <a16:creationId xmlns:a16="http://schemas.microsoft.com/office/drawing/2014/main" id="{C56ABAC4-51B6-4B1A-9DCC-CDE7BB3716AB}"/>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67">
              <a:extLst>
                <a:ext uri="{FF2B5EF4-FFF2-40B4-BE49-F238E27FC236}">
                  <a16:creationId xmlns:a16="http://schemas.microsoft.com/office/drawing/2014/main" id="{4F38971E-A0EB-46A1-93CB-B1AC5DBE6AD9}"/>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68">
              <a:extLst>
                <a:ext uri="{FF2B5EF4-FFF2-40B4-BE49-F238E27FC236}">
                  <a16:creationId xmlns:a16="http://schemas.microsoft.com/office/drawing/2014/main" id="{198474DE-F457-4E67-BEB4-F81287819486}"/>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69">
              <a:extLst>
                <a:ext uri="{FF2B5EF4-FFF2-40B4-BE49-F238E27FC236}">
                  <a16:creationId xmlns:a16="http://schemas.microsoft.com/office/drawing/2014/main" id="{A09AC936-2596-453F-99E9-228DF7460E6E}"/>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70">
              <a:extLst>
                <a:ext uri="{FF2B5EF4-FFF2-40B4-BE49-F238E27FC236}">
                  <a16:creationId xmlns:a16="http://schemas.microsoft.com/office/drawing/2014/main" id="{1910D610-AA19-4D66-B9D9-6A2E2713158E}"/>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71">
              <a:extLst>
                <a:ext uri="{FF2B5EF4-FFF2-40B4-BE49-F238E27FC236}">
                  <a16:creationId xmlns:a16="http://schemas.microsoft.com/office/drawing/2014/main" id="{637A7DFE-FE78-40B6-A64F-E15AFF772508}"/>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272">
              <a:extLst>
                <a:ext uri="{FF2B5EF4-FFF2-40B4-BE49-F238E27FC236}">
                  <a16:creationId xmlns:a16="http://schemas.microsoft.com/office/drawing/2014/main" id="{440056CA-33A1-44CC-89CF-E62AD43AD7A3}"/>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273">
              <a:extLst>
                <a:ext uri="{FF2B5EF4-FFF2-40B4-BE49-F238E27FC236}">
                  <a16:creationId xmlns:a16="http://schemas.microsoft.com/office/drawing/2014/main" id="{4A513BF5-EE93-430E-A40E-B41DB0F88F91}"/>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74">
              <a:extLst>
                <a:ext uri="{FF2B5EF4-FFF2-40B4-BE49-F238E27FC236}">
                  <a16:creationId xmlns:a16="http://schemas.microsoft.com/office/drawing/2014/main" id="{F4F8AC6F-AC3A-4E60-B9D1-5D7021CD9EC6}"/>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275">
              <a:extLst>
                <a:ext uri="{FF2B5EF4-FFF2-40B4-BE49-F238E27FC236}">
                  <a16:creationId xmlns:a16="http://schemas.microsoft.com/office/drawing/2014/main" id="{EB77965A-B487-4EEB-855D-687101494B1A}"/>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276">
              <a:extLst>
                <a:ext uri="{FF2B5EF4-FFF2-40B4-BE49-F238E27FC236}">
                  <a16:creationId xmlns:a16="http://schemas.microsoft.com/office/drawing/2014/main" id="{EB897AE9-A771-4561-888C-C392D6BA1550}"/>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277">
              <a:extLst>
                <a:ext uri="{FF2B5EF4-FFF2-40B4-BE49-F238E27FC236}">
                  <a16:creationId xmlns:a16="http://schemas.microsoft.com/office/drawing/2014/main" id="{21040155-8E54-4CBF-9A80-992D6F965746}"/>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278">
              <a:extLst>
                <a:ext uri="{FF2B5EF4-FFF2-40B4-BE49-F238E27FC236}">
                  <a16:creationId xmlns:a16="http://schemas.microsoft.com/office/drawing/2014/main" id="{DDAB9C51-E381-4B67-A5C8-AF6B865DBAD7}"/>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279">
              <a:extLst>
                <a:ext uri="{FF2B5EF4-FFF2-40B4-BE49-F238E27FC236}">
                  <a16:creationId xmlns:a16="http://schemas.microsoft.com/office/drawing/2014/main" id="{758E90C3-234A-4D0E-9C3F-740FD1828C6E}"/>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280">
              <a:extLst>
                <a:ext uri="{FF2B5EF4-FFF2-40B4-BE49-F238E27FC236}">
                  <a16:creationId xmlns:a16="http://schemas.microsoft.com/office/drawing/2014/main" id="{D8CE768F-B928-4ED6-9352-E19BE903C771}"/>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81">
              <a:extLst>
                <a:ext uri="{FF2B5EF4-FFF2-40B4-BE49-F238E27FC236}">
                  <a16:creationId xmlns:a16="http://schemas.microsoft.com/office/drawing/2014/main" id="{341A2601-A732-49FE-83CC-552087B9BEB3}"/>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82">
              <a:extLst>
                <a:ext uri="{FF2B5EF4-FFF2-40B4-BE49-F238E27FC236}">
                  <a16:creationId xmlns:a16="http://schemas.microsoft.com/office/drawing/2014/main" id="{227830DE-D6B5-438E-B319-49F57586B36C}"/>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83">
              <a:extLst>
                <a:ext uri="{FF2B5EF4-FFF2-40B4-BE49-F238E27FC236}">
                  <a16:creationId xmlns:a16="http://schemas.microsoft.com/office/drawing/2014/main" id="{944C371C-2C7C-4C01-8B09-42B6B318F0CF}"/>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84">
              <a:extLst>
                <a:ext uri="{FF2B5EF4-FFF2-40B4-BE49-F238E27FC236}">
                  <a16:creationId xmlns:a16="http://schemas.microsoft.com/office/drawing/2014/main" id="{B7C91B49-C7D8-4194-B5D7-373BE3B7E3E5}"/>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85">
              <a:extLst>
                <a:ext uri="{FF2B5EF4-FFF2-40B4-BE49-F238E27FC236}">
                  <a16:creationId xmlns:a16="http://schemas.microsoft.com/office/drawing/2014/main" id="{E8F708D4-764E-4158-970C-E7F46BB17FA6}"/>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286">
              <a:extLst>
                <a:ext uri="{FF2B5EF4-FFF2-40B4-BE49-F238E27FC236}">
                  <a16:creationId xmlns:a16="http://schemas.microsoft.com/office/drawing/2014/main" id="{B6EB617C-5A10-4DAC-8D00-961543D9CC6E}"/>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287">
              <a:extLst>
                <a:ext uri="{FF2B5EF4-FFF2-40B4-BE49-F238E27FC236}">
                  <a16:creationId xmlns:a16="http://schemas.microsoft.com/office/drawing/2014/main" id="{F70C8E5E-6D4B-4FDD-8BDB-AEA7CDA6AB34}"/>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288">
              <a:extLst>
                <a:ext uri="{FF2B5EF4-FFF2-40B4-BE49-F238E27FC236}">
                  <a16:creationId xmlns:a16="http://schemas.microsoft.com/office/drawing/2014/main" id="{7654929B-ECE0-4153-ABB5-0414FB9F9B3E}"/>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289">
              <a:extLst>
                <a:ext uri="{FF2B5EF4-FFF2-40B4-BE49-F238E27FC236}">
                  <a16:creationId xmlns:a16="http://schemas.microsoft.com/office/drawing/2014/main" id="{A0B9B79D-7D53-4D03-A4E9-00C6EB8BDEB7}"/>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290">
              <a:extLst>
                <a:ext uri="{FF2B5EF4-FFF2-40B4-BE49-F238E27FC236}">
                  <a16:creationId xmlns:a16="http://schemas.microsoft.com/office/drawing/2014/main" id="{8F9E8127-2635-4DA1-81F1-1E5B7E2FA8C0}"/>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291">
              <a:extLst>
                <a:ext uri="{FF2B5EF4-FFF2-40B4-BE49-F238E27FC236}">
                  <a16:creationId xmlns:a16="http://schemas.microsoft.com/office/drawing/2014/main" id="{00B78C97-E5E0-455A-BE2D-35667C959782}"/>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292">
              <a:extLst>
                <a:ext uri="{FF2B5EF4-FFF2-40B4-BE49-F238E27FC236}">
                  <a16:creationId xmlns:a16="http://schemas.microsoft.com/office/drawing/2014/main" id="{4B769716-F811-4AB7-8D21-3BC15808B0AD}"/>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293">
              <a:extLst>
                <a:ext uri="{FF2B5EF4-FFF2-40B4-BE49-F238E27FC236}">
                  <a16:creationId xmlns:a16="http://schemas.microsoft.com/office/drawing/2014/main" id="{7325CBB8-4452-47EA-B06D-A0797A075110}"/>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294">
              <a:extLst>
                <a:ext uri="{FF2B5EF4-FFF2-40B4-BE49-F238E27FC236}">
                  <a16:creationId xmlns:a16="http://schemas.microsoft.com/office/drawing/2014/main" id="{98BFA92A-AC4E-46F0-B1C5-C253AE7562C2}"/>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295">
              <a:extLst>
                <a:ext uri="{FF2B5EF4-FFF2-40B4-BE49-F238E27FC236}">
                  <a16:creationId xmlns:a16="http://schemas.microsoft.com/office/drawing/2014/main" id="{30E84ABF-01C7-49B3-A4BC-95472D44DBF0}"/>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296">
              <a:extLst>
                <a:ext uri="{FF2B5EF4-FFF2-40B4-BE49-F238E27FC236}">
                  <a16:creationId xmlns:a16="http://schemas.microsoft.com/office/drawing/2014/main" id="{6A3DA2F0-894E-42FD-A4B0-258FC8C874CD}"/>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297">
              <a:extLst>
                <a:ext uri="{FF2B5EF4-FFF2-40B4-BE49-F238E27FC236}">
                  <a16:creationId xmlns:a16="http://schemas.microsoft.com/office/drawing/2014/main" id="{FC35C545-A76B-47A2-8A98-C4B72E661619}"/>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298">
              <a:extLst>
                <a:ext uri="{FF2B5EF4-FFF2-40B4-BE49-F238E27FC236}">
                  <a16:creationId xmlns:a16="http://schemas.microsoft.com/office/drawing/2014/main" id="{6F2D5959-86A7-4CDD-A5F9-EA1CBFF30736}"/>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299">
              <a:extLst>
                <a:ext uri="{FF2B5EF4-FFF2-40B4-BE49-F238E27FC236}">
                  <a16:creationId xmlns:a16="http://schemas.microsoft.com/office/drawing/2014/main" id="{60290581-5BB8-435B-A07A-4E8C19C8AF68}"/>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300">
              <a:extLst>
                <a:ext uri="{FF2B5EF4-FFF2-40B4-BE49-F238E27FC236}">
                  <a16:creationId xmlns:a16="http://schemas.microsoft.com/office/drawing/2014/main" id="{8F8C3DE8-C5AF-4FA2-A68A-947104AF0369}"/>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301">
              <a:extLst>
                <a:ext uri="{FF2B5EF4-FFF2-40B4-BE49-F238E27FC236}">
                  <a16:creationId xmlns:a16="http://schemas.microsoft.com/office/drawing/2014/main" id="{895484EF-DB9B-4CC6-B0D0-44A3F5EAB287}"/>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302">
              <a:extLst>
                <a:ext uri="{FF2B5EF4-FFF2-40B4-BE49-F238E27FC236}">
                  <a16:creationId xmlns:a16="http://schemas.microsoft.com/office/drawing/2014/main" id="{769CD946-965B-4CD0-AEC9-EF0E4BD157E4}"/>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303">
              <a:extLst>
                <a:ext uri="{FF2B5EF4-FFF2-40B4-BE49-F238E27FC236}">
                  <a16:creationId xmlns:a16="http://schemas.microsoft.com/office/drawing/2014/main" id="{65AD46F2-A74F-4CFC-B821-F46ABC2FBE66}"/>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304">
              <a:extLst>
                <a:ext uri="{FF2B5EF4-FFF2-40B4-BE49-F238E27FC236}">
                  <a16:creationId xmlns:a16="http://schemas.microsoft.com/office/drawing/2014/main" id="{8FBBBADC-89A7-4F82-9D0F-029393A7C86C}"/>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305">
              <a:extLst>
                <a:ext uri="{FF2B5EF4-FFF2-40B4-BE49-F238E27FC236}">
                  <a16:creationId xmlns:a16="http://schemas.microsoft.com/office/drawing/2014/main" id="{378DA0E0-3A9B-48D4-A722-ACBFB05629FB}"/>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12391355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1.xml"/><Relationship Id="rId5" Type="http://schemas.microsoft.com/office/2007/relationships/hdphoto" Target="../media/hdphoto2.wdp"/><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39349" y="13235"/>
            <a:ext cx="7575296" cy="6453632"/>
          </a:xfrm>
          <a:prstGeom prst="rect">
            <a:avLst/>
          </a:prstGeom>
        </p:spPr>
      </p:pic>
      <p:sp>
        <p:nvSpPr>
          <p:cNvPr id="5" name="TextBox 4"/>
          <p:cNvSpPr txBox="1"/>
          <p:nvPr/>
        </p:nvSpPr>
        <p:spPr>
          <a:xfrm>
            <a:off x="1734100" y="2401047"/>
            <a:ext cx="6154229" cy="1938992"/>
          </a:xfrm>
          <a:prstGeom prst="rect">
            <a:avLst/>
          </a:prstGeom>
          <a:noFill/>
          <a:ln>
            <a:noFill/>
          </a:ln>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err="1">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altLang="zh-CN" sz="6000" b="1" i="0" u="none" strike="noStrike" kern="1200" cap="none" spc="0" normalizeH="0" noProof="0" dirty="0">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6000" b="1" i="0" u="none" strike="noStrike" kern="1200" cap="none" spc="0" normalizeH="0" noProof="0" dirty="0" err="1">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a:t>
            </a:r>
            <a:r>
              <a:rPr kumimoji="0" lang="en-US" altLang="zh-CN" sz="6000" b="1" i="0" u="none" strike="noStrike" kern="1200" cap="none" spc="0" normalizeH="0" noProof="0" dirty="0">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6000" b="1" i="0" u="none" strike="noStrike" kern="1200" cap="none" spc="0" normalizeH="0" noProof="0" dirty="0" err="1">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altLang="zh-CN" sz="6000" b="1" i="0" u="none" strike="noStrike" kern="1200" cap="none" spc="0" normalizeH="0" baseline="0" noProof="0" dirty="0">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altLang="zh-CN" sz="6000" b="1" i="0" u="none" strike="noStrike" kern="1200" cap="none" spc="0" normalizeH="0" baseline="0" noProof="0" dirty="0" err="1">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Tiết</a:t>
            </a:r>
            <a:r>
              <a:rPr kumimoji="0" lang="en-US" altLang="zh-CN" sz="6000" b="1" i="0" u="none" strike="noStrike" kern="1200" cap="none" spc="0" normalizeH="0" baseline="0" noProof="0" dirty="0">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5)</a:t>
            </a:r>
          </a:p>
        </p:txBody>
      </p:sp>
      <p:pic>
        <p:nvPicPr>
          <p:cNvPr id="6" name="5"/>
          <p:cNvPicPr>
            <a:picLocks noChangeAspect="1"/>
          </p:cNvPicPr>
          <p:nvPr/>
        </p:nvPicPr>
        <p:blipFill rotWithShape="1">
          <a:blip r:embed="rId4">
            <a:extLst>
              <a:ext uri="{28A0092B-C50C-407E-A947-70E740481C1C}">
                <a14:useLocalDpi xmlns:a14="http://schemas.microsoft.com/office/drawing/2010/main" val="0"/>
              </a:ext>
            </a:extLst>
          </a:blip>
          <a:srcRect l="48667" t="52385" r="7734" b="5896"/>
          <a:stretch/>
        </p:blipFill>
        <p:spPr>
          <a:xfrm>
            <a:off x="6672064" y="3762717"/>
            <a:ext cx="5315712" cy="2861056"/>
          </a:xfrm>
          <a:prstGeom prst="rect">
            <a:avLst/>
          </a:prstGeom>
        </p:spPr>
      </p:pic>
      <p:pic>
        <p:nvPicPr>
          <p:cNvPr id="7" name="6"/>
          <p:cNvPicPr>
            <a:picLocks noChangeAspect="1"/>
          </p:cNvPicPr>
          <p:nvPr/>
        </p:nvPicPr>
        <p:blipFill rotWithShape="1">
          <a:blip r:embed="rId5">
            <a:extLst>
              <a:ext uri="{28A0092B-C50C-407E-A947-70E740481C1C}">
                <a14:useLocalDpi xmlns:a14="http://schemas.microsoft.com/office/drawing/2010/main" val="0"/>
              </a:ext>
            </a:extLst>
          </a:blip>
          <a:srcRect l="48933" t="41480" r="29200" b="9927"/>
          <a:stretch/>
        </p:blipFill>
        <p:spPr>
          <a:xfrm>
            <a:off x="7043904" y="2978368"/>
            <a:ext cx="2665984" cy="3332480"/>
          </a:xfrm>
          <a:prstGeom prst="rect">
            <a:avLst/>
          </a:prstGeom>
        </p:spPr>
      </p:pic>
      <p:pic>
        <p:nvPicPr>
          <p:cNvPr id="8" name="7"/>
          <p:cNvPicPr>
            <a:picLocks noChangeAspect="1"/>
          </p:cNvPicPr>
          <p:nvPr/>
        </p:nvPicPr>
        <p:blipFill rotWithShape="1">
          <a:blip r:embed="rId6">
            <a:extLst>
              <a:ext uri="{28A0092B-C50C-407E-A947-70E740481C1C}">
                <a14:useLocalDpi xmlns:a14="http://schemas.microsoft.com/office/drawing/2010/main" val="0"/>
              </a:ext>
            </a:extLst>
          </a:blip>
          <a:srcRect l="70000" t="40532" r="10666" b="10638"/>
          <a:stretch/>
        </p:blipFill>
        <p:spPr>
          <a:xfrm>
            <a:off x="9282112" y="2978368"/>
            <a:ext cx="2357120" cy="3348736"/>
          </a:xfrm>
          <a:prstGeom prst="rect">
            <a:avLst/>
          </a:prstGeom>
        </p:spPr>
      </p:pic>
      <p:sp>
        <p:nvSpPr>
          <p:cNvPr id="9" name="灯片编号占位符 5">
            <a:extLst>
              <a:ext uri="{FF2B5EF4-FFF2-40B4-BE49-F238E27FC236}">
                <a16:creationId xmlns:a16="http://schemas.microsoft.com/office/drawing/2014/main" id="{BC17B632-FE81-4C2B-8363-04069DF984B6}"/>
              </a:ext>
            </a:extLst>
          </p:cNvPr>
          <p:cNvSpPr txBox="1">
            <a:spLocks/>
          </p:cNvSpPr>
          <p:nvPr/>
        </p:nvSpPr>
        <p:spPr>
          <a:xfrm>
            <a:off x="9203592" y="-90486"/>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5">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t>Design by: Hương Thảo</a:t>
            </a:r>
            <a:endParaRPr lang="zh-CN" altLang="en-US" dirty="0"/>
          </a:p>
        </p:txBody>
      </p:sp>
    </p:spTree>
    <p:extLst>
      <p:ext uri="{BB962C8B-B14F-4D97-AF65-F5344CB8AC3E}">
        <p14:creationId xmlns:p14="http://schemas.microsoft.com/office/powerpoint/2010/main" val="85939789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75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75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75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 y="448"/>
            <a:ext cx="12190413" cy="6857107"/>
          </a:xfrm>
          <a:prstGeom prst="rect">
            <a:avLst/>
          </a:prstGeom>
        </p:spPr>
      </p:pic>
      <p:sp>
        <p:nvSpPr>
          <p:cNvPr id="3" name="TextBox 2"/>
          <p:cNvSpPr txBox="1"/>
          <p:nvPr/>
        </p:nvSpPr>
        <p:spPr>
          <a:xfrm>
            <a:off x="388675" y="816625"/>
            <a:ext cx="11677859" cy="4849148"/>
          </a:xfrm>
          <a:prstGeom prst="rect">
            <a:avLst/>
          </a:prstGeom>
          <a:noFill/>
        </p:spPr>
        <p:txBody>
          <a:bodyPr wrap="square" rtlCol="0">
            <a:spAutoFit/>
          </a:bodyPr>
          <a:lstStyle/>
          <a:p>
            <a:pPr>
              <a:lnSpc>
                <a:spcPct val="138000"/>
              </a:lnSpc>
            </a:pPr>
            <a:r>
              <a:rPr lang="en-US" sz="3200" b="1" dirty="0">
                <a:solidFill>
                  <a:schemeClr val="bg1"/>
                </a:solidFill>
                <a:latin typeface="HP001 4 hàng" panose="020B0603050302020204" pitchFamily="34" charset="0"/>
              </a:rPr>
              <a:t>    </a:t>
            </a:r>
            <a:r>
              <a:rPr lang="en-US" sz="3200" b="1">
                <a:solidFill>
                  <a:schemeClr val="bg1"/>
                </a:solidFill>
                <a:latin typeface="HP001 4 hàng" panose="020B0603050302020204" pitchFamily="34" charset="0"/>
              </a:rPr>
              <a:t>Thứ </a:t>
            </a:r>
            <a:r>
              <a:rPr lang="en-US" sz="3200" b="1" smtClean="0">
                <a:solidFill>
                  <a:schemeClr val="bg1"/>
                </a:solidFill>
                <a:latin typeface="HP001 4 hàng" panose="020B0603050302020204" pitchFamily="34" charset="0"/>
              </a:rPr>
              <a:t>năm </a:t>
            </a:r>
            <a:r>
              <a:rPr lang="en-US" sz="3200" b="1">
                <a:solidFill>
                  <a:schemeClr val="bg1"/>
                </a:solidFill>
                <a:latin typeface="HP001 4 hàng" panose="020B0603050302020204" pitchFamily="34" charset="0"/>
              </a:rPr>
              <a:t>ngày </a:t>
            </a:r>
            <a:r>
              <a:rPr lang="en-US" sz="3200" b="1" smtClean="0">
                <a:solidFill>
                  <a:schemeClr val="bg1"/>
                </a:solidFill>
                <a:latin typeface="HP001 4 hàng" panose="020B0603050302020204" pitchFamily="34" charset="0"/>
              </a:rPr>
              <a:t>17 </a:t>
            </a:r>
            <a:r>
              <a:rPr lang="en-US" sz="3200" b="1">
                <a:solidFill>
                  <a:schemeClr val="bg1"/>
                </a:solidFill>
                <a:latin typeface="HP001 4 hàng" panose="020B0603050302020204" pitchFamily="34" charset="0"/>
              </a:rPr>
              <a:t>tháng 2</a:t>
            </a:r>
            <a:r>
              <a:rPr lang="en-US" sz="3200" b="1" smtClean="0">
                <a:solidFill>
                  <a:schemeClr val="bg1"/>
                </a:solidFill>
                <a:latin typeface="HP001 4 hàng" panose="020B0603050302020204" pitchFamily="34" charset="0"/>
              </a:rPr>
              <a:t> </a:t>
            </a:r>
            <a:r>
              <a:rPr lang="en-US" sz="3200" b="1">
                <a:solidFill>
                  <a:schemeClr val="bg1"/>
                </a:solidFill>
                <a:latin typeface="HP001 4 hàng" panose="020B0603050302020204" pitchFamily="34" charset="0"/>
              </a:rPr>
              <a:t>năm </a:t>
            </a:r>
            <a:r>
              <a:rPr lang="en-US" sz="3200" b="1" smtClean="0">
                <a:solidFill>
                  <a:schemeClr val="bg1"/>
                </a:solidFill>
                <a:latin typeface="HP001 4 hàng" panose="020B0603050302020204" pitchFamily="34" charset="0"/>
              </a:rPr>
              <a:t>2022</a:t>
            </a:r>
            <a:endParaRPr lang="en-US" sz="3200" b="1" dirty="0">
              <a:solidFill>
                <a:schemeClr val="bg1"/>
              </a:solidFill>
              <a:latin typeface="HP001 4 hàng" panose="020B0603050302020204" pitchFamily="34" charset="0"/>
            </a:endParaRPr>
          </a:p>
          <a:p>
            <a:pPr>
              <a:lnSpc>
                <a:spcPct val="138000"/>
              </a:lnSpc>
            </a:pPr>
            <a:r>
              <a:rPr lang="en-US" sz="3200" b="1">
                <a:solidFill>
                  <a:schemeClr val="bg1"/>
                </a:solidFill>
                <a:latin typeface="HP001 4 hàng" panose="020B0603050302020204" pitchFamily="34" charset="0"/>
              </a:rPr>
              <a:t>                </a:t>
            </a:r>
            <a:r>
              <a:rPr lang="en-US" sz="3200" b="1" smtClean="0">
                <a:solidFill>
                  <a:schemeClr val="bg1"/>
                </a:solidFill>
                <a:latin typeface="HP001 4 hàng" panose="020B0603050302020204" pitchFamily="34" charset="0"/>
              </a:rPr>
              <a:t>Tiếng Việt</a:t>
            </a:r>
            <a:endParaRPr lang="en-US" sz="3200" b="1" dirty="0">
              <a:solidFill>
                <a:schemeClr val="bg1"/>
              </a:solidFill>
              <a:latin typeface="HP001 4 hàng" panose="020B0603050302020204" pitchFamily="34" charset="0"/>
            </a:endParaRPr>
          </a:p>
          <a:p>
            <a:pPr>
              <a:lnSpc>
                <a:spcPct val="138000"/>
              </a:lnSpc>
            </a:pPr>
            <a:r>
              <a:rPr lang="en-US" sz="3200" b="1">
                <a:solidFill>
                  <a:srgbClr val="FFFF00"/>
                </a:solidFill>
                <a:latin typeface="HP001 4 hàng" panose="020B0603050302020204" pitchFamily="34" charset="0"/>
              </a:rPr>
              <a:t>    </a:t>
            </a:r>
            <a:r>
              <a:rPr lang="en-US" sz="3200" b="1" smtClean="0">
                <a:solidFill>
                  <a:srgbClr val="FFFF00"/>
                </a:solidFill>
                <a:latin typeface="HP001 4 hàng" panose="020B0603050302020204" pitchFamily="34" charset="0"/>
              </a:rPr>
              <a:t>Luyện tập 2: Viết đoạn văn kể lại một sự việc </a:t>
            </a:r>
          </a:p>
          <a:p>
            <a:pPr>
              <a:lnSpc>
                <a:spcPct val="138000"/>
              </a:lnSpc>
            </a:pPr>
            <a:r>
              <a:rPr lang="en-US" sz="3200" b="1">
                <a:solidFill>
                  <a:srgbClr val="FFFF00"/>
                </a:solidFill>
                <a:latin typeface="HP001 4 hàng" panose="020B0603050302020204" pitchFamily="34" charset="0"/>
              </a:rPr>
              <a:t> </a:t>
            </a:r>
            <a:r>
              <a:rPr lang="en-US" sz="3200" b="1" smtClean="0">
                <a:solidFill>
                  <a:srgbClr val="FFFF00"/>
                </a:solidFill>
                <a:latin typeface="HP001 4 hàng" panose="020B0603050302020204" pitchFamily="34" charset="0"/>
              </a:rPr>
              <a:t>       </a:t>
            </a:r>
            <a:r>
              <a:rPr lang="en-US" sz="3200" b="1" smtClean="0">
                <a:solidFill>
                  <a:srgbClr val="FFFF00"/>
                </a:solidFill>
                <a:latin typeface="HP001 4 hàng" panose="020B0603050302020204" pitchFamily="34" charset="0"/>
              </a:rPr>
              <a:t>đã chứng kiến hoặc tham gia</a:t>
            </a:r>
            <a:endParaRPr lang="en-US" sz="3200" b="1" smtClean="0">
              <a:solidFill>
                <a:srgbClr val="FFFF00"/>
              </a:solidFill>
              <a:latin typeface="HP001 4 hàng" panose="020B0603050302020204" pitchFamily="34" charset="0"/>
            </a:endParaRPr>
          </a:p>
          <a:p>
            <a:pPr>
              <a:lnSpc>
                <a:spcPct val="138000"/>
              </a:lnSpc>
            </a:pPr>
            <a:r>
              <a:rPr lang="en-US" sz="3200" b="1" smtClean="0">
                <a:solidFill>
                  <a:schemeClr val="bg1"/>
                </a:solidFill>
                <a:latin typeface="HP001 4 hàng" panose="020B0603050302020204" pitchFamily="34" charset="0"/>
              </a:rPr>
              <a:t>Bài 2:</a:t>
            </a:r>
          </a:p>
          <a:p>
            <a:pPr>
              <a:lnSpc>
                <a:spcPct val="138000"/>
              </a:lnSpc>
            </a:pPr>
            <a:r>
              <a:rPr lang="en-US" sz="3200" b="1">
                <a:solidFill>
                  <a:schemeClr val="bg1"/>
                </a:solidFill>
                <a:latin typeface="HP001 4 hàng" panose="020B0603050302020204" pitchFamily="34" charset="0"/>
              </a:rPr>
              <a:t> </a:t>
            </a:r>
            <a:r>
              <a:rPr lang="en-US" sz="3200" b="1" smtClean="0">
                <a:solidFill>
                  <a:schemeClr val="bg1"/>
                </a:solidFill>
                <a:latin typeface="HP001 4 hàng" panose="020B0603050302020204" pitchFamily="34" charset="0"/>
              </a:rPr>
              <a:t>               Bài làm</a:t>
            </a:r>
            <a:endParaRPr lang="en-US" sz="3200" b="1">
              <a:solidFill>
                <a:schemeClr val="bg1"/>
              </a:solidFill>
              <a:latin typeface="HP001 4 hàng" panose="020B0603050302020204" pitchFamily="34" charset="0"/>
            </a:endParaRPr>
          </a:p>
          <a:p>
            <a:pPr>
              <a:lnSpc>
                <a:spcPct val="138000"/>
              </a:lnSpc>
            </a:pPr>
            <a:endParaRPr lang="en-US" sz="3200" b="1">
              <a:solidFill>
                <a:schemeClr val="bg1"/>
              </a:solidFill>
              <a:latin typeface="HP001 4 hàng" panose="020B0603050302020204" pitchFamily="34" charset="0"/>
            </a:endParaRPr>
          </a:p>
        </p:txBody>
      </p:sp>
    </p:spTree>
    <p:extLst>
      <p:ext uri="{BB962C8B-B14F-4D97-AF65-F5344CB8AC3E}">
        <p14:creationId xmlns:p14="http://schemas.microsoft.com/office/powerpoint/2010/main" val="36546167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20210409090849_wm_shs-tieng-viet-2-tap-1">
            <a:extLst>
              <a:ext uri="{FF2B5EF4-FFF2-40B4-BE49-F238E27FC236}">
                <a16:creationId xmlns:a16="http://schemas.microsoft.com/office/drawing/2014/main" id="{E359EC01-661F-4073-BD7D-48542DEE329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5958" t="7289" r="85745" b="87276"/>
          <a:stretch/>
        </p:blipFill>
        <p:spPr bwMode="auto">
          <a:xfrm>
            <a:off x="789170" y="176979"/>
            <a:ext cx="928255" cy="853440"/>
          </a:xfrm>
          <a:prstGeom prst="roundRect">
            <a:avLst>
              <a:gd name="adj" fmla="val 45888"/>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CFEFBBF7-D02D-41D9-9D2F-D65FDDF4F60C}"/>
              </a:ext>
            </a:extLst>
          </p:cNvPr>
          <p:cNvSpPr txBox="1"/>
          <p:nvPr/>
        </p:nvSpPr>
        <p:spPr>
          <a:xfrm>
            <a:off x="2001511" y="158761"/>
            <a:ext cx="8554039" cy="550472"/>
          </a:xfrm>
          <a:prstGeom prst="rect">
            <a:avLst/>
          </a:prstGeom>
          <a:noFill/>
        </p:spPr>
        <p:txBody>
          <a:bodyPr wrap="square" rtlCol="0">
            <a:spAutoFit/>
          </a:bodyPr>
          <a:lstStyle/>
          <a:p>
            <a:pPr defTabSz="1219170">
              <a:lnSpc>
                <a:spcPts val="4000"/>
              </a:lnSpc>
              <a:buClr>
                <a:srgbClr val="000000"/>
              </a:buClr>
            </a:pPr>
            <a:r>
              <a:rPr lang="en-US" sz="2800" b="1" kern="0" dirty="0">
                <a:solidFill>
                  <a:srgbClr val="BAE5E4">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1. </a:t>
            </a:r>
            <a:r>
              <a:rPr lang="vi-VN" sz="2800" b="1" kern="0" dirty="0">
                <a:solidFill>
                  <a:srgbClr val="BAE5E4">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Nói về việc làm của những người trong tranh.</a:t>
            </a:r>
            <a:endParaRPr lang="en-US" sz="2800" b="1" kern="0" dirty="0">
              <a:solidFill>
                <a:srgbClr val="BAE5E4">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27" name="Picture 26">
            <a:extLst>
              <a:ext uri="{FF2B5EF4-FFF2-40B4-BE49-F238E27FC236}">
                <a16:creationId xmlns:a16="http://schemas.microsoft.com/office/drawing/2014/main" id="{BF3BE099-579C-48E0-81DC-48A6CB5FBC29}"/>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37000"/>
                    </a14:imgEffect>
                    <a14:imgEffect>
                      <a14:saturation sat="200000"/>
                    </a14:imgEffect>
                  </a14:imgLayer>
                </a14:imgProps>
              </a:ext>
            </a:extLst>
          </a:blip>
          <a:stretch>
            <a:fillRect/>
          </a:stretch>
        </p:blipFill>
        <p:spPr>
          <a:xfrm>
            <a:off x="1717425" y="855174"/>
            <a:ext cx="8371840" cy="3129237"/>
          </a:xfrm>
          <a:prstGeom prst="rect">
            <a:avLst/>
          </a:prstGeom>
        </p:spPr>
      </p:pic>
      <p:sp>
        <p:nvSpPr>
          <p:cNvPr id="28" name="TextBox 27">
            <a:extLst>
              <a:ext uri="{FF2B5EF4-FFF2-40B4-BE49-F238E27FC236}">
                <a16:creationId xmlns:a16="http://schemas.microsoft.com/office/drawing/2014/main" id="{F2F8D77F-4368-40DF-ABBB-5069230D9FE3}"/>
              </a:ext>
            </a:extLst>
          </p:cNvPr>
          <p:cNvSpPr txBox="1"/>
          <p:nvPr/>
        </p:nvSpPr>
        <p:spPr>
          <a:xfrm>
            <a:off x="2001511" y="3878914"/>
            <a:ext cx="9628237" cy="2826479"/>
          </a:xfrm>
          <a:prstGeom prst="rect">
            <a:avLst/>
          </a:prstGeom>
          <a:noFill/>
        </p:spPr>
        <p:txBody>
          <a:bodyPr wrap="square" rtlCol="0">
            <a:spAutoFit/>
          </a:bodyPr>
          <a:lstStyle/>
          <a:p>
            <a:pPr defTabSz="1219170">
              <a:lnSpc>
                <a:spcPct val="130000"/>
              </a:lnSpc>
              <a:buClr>
                <a:srgbClr val="000000"/>
              </a:buClr>
            </a:pP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Tham</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khảo</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đoạn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văn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sau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endParaRPr lang="en-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algn="just" defTabSz="1219170">
              <a:lnSpc>
                <a:spcPct val="130000"/>
              </a:lnSpc>
              <a:buClr>
                <a:srgbClr val="000000"/>
              </a:buClr>
            </a:pP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Trên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nương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mỗi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người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một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việc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Người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lớn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đánh</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trâu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ra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cày</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Các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cụ</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già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nhặt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cỏ</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đốt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lá</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Mấy</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chú</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bé</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bắc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bếp</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thổi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cơm</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Các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mẹ</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tra</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ngô</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Các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em</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bé</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ngủ</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trên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lưng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mẹ</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endParaRPr lang="en-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algn="r" defTabSz="1219170">
              <a:lnSpc>
                <a:spcPct val="130000"/>
              </a:lnSpc>
              <a:buClr>
                <a:srgbClr val="000000"/>
              </a:buClr>
            </a:pP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(Theo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Tô</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Hoài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endParaRPr lang="en-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130460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1450" y="243840"/>
            <a:ext cx="8770152" cy="1128386"/>
          </a:xfrm>
          <a:prstGeom prst="rect">
            <a:avLst/>
          </a:prstGeom>
          <a:noFill/>
        </p:spPr>
        <p:txBody>
          <a:bodyPr wrap="square" rtlCol="0">
            <a:spAutoFit/>
          </a:bodyPr>
          <a:lstStyle/>
          <a:p>
            <a:pPr defTabSz="1219170">
              <a:lnSpc>
                <a:spcPct val="150000"/>
              </a:lnSpc>
              <a:buClr>
                <a:srgbClr val="000000"/>
              </a:buClr>
            </a:pPr>
            <a:r>
              <a:rPr lang="en-US" sz="2400" b="1" kern="0" dirty="0">
                <a:solidFill>
                  <a:srgbClr val="BAE5E4">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2. </a:t>
            </a:r>
            <a:r>
              <a:rPr lang="vi-VN" sz="2400" b="1" kern="0" dirty="0">
                <a:solidFill>
                  <a:srgbClr val="BAE5E4">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Viết 3-5 câu kể về một sự việc mà em đã chứng kiến hoặc tham gia ở nơi em sống. </a:t>
            </a:r>
          </a:p>
        </p:txBody>
      </p:sp>
      <p:cxnSp>
        <p:nvCxnSpPr>
          <p:cNvPr id="5" name="Straight Connector 4">
            <a:extLst>
              <a:ext uri="{FF2B5EF4-FFF2-40B4-BE49-F238E27FC236}">
                <a16:creationId xmlns:a16="http://schemas.microsoft.com/office/drawing/2014/main" id="{3B5D8B00-5537-274C-90DF-FCC77DBE670F}"/>
              </a:ext>
            </a:extLst>
          </p:cNvPr>
          <p:cNvCxnSpPr>
            <a:cxnSpLocks/>
            <a:stCxn id="19" idx="3"/>
            <a:endCxn id="24" idx="2"/>
          </p:cNvCxnSpPr>
          <p:nvPr/>
        </p:nvCxnSpPr>
        <p:spPr>
          <a:xfrm flipV="1">
            <a:off x="4154128" y="3841143"/>
            <a:ext cx="1027059" cy="286945"/>
          </a:xfrm>
          <a:prstGeom prst="line">
            <a:avLst/>
          </a:prstGeom>
          <a:ln w="76200">
            <a:solidFill>
              <a:srgbClr val="3F9795"/>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D493F7E-5FDE-8245-A64A-6ACD81EAA42A}"/>
              </a:ext>
            </a:extLst>
          </p:cNvPr>
          <p:cNvCxnSpPr>
            <a:cxnSpLocks/>
            <a:endCxn id="12" idx="1"/>
          </p:cNvCxnSpPr>
          <p:nvPr/>
        </p:nvCxnSpPr>
        <p:spPr>
          <a:xfrm>
            <a:off x="7151612" y="3841144"/>
            <a:ext cx="849745" cy="1"/>
          </a:xfrm>
          <a:prstGeom prst="line">
            <a:avLst/>
          </a:prstGeom>
          <a:ln w="76200">
            <a:solidFill>
              <a:srgbClr val="3F9795"/>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937EDD2-EB3E-D446-B537-B1EFD8EE395F}"/>
              </a:ext>
            </a:extLst>
          </p:cNvPr>
          <p:cNvCxnSpPr>
            <a:cxnSpLocks/>
            <a:stCxn id="15" idx="0"/>
            <a:endCxn id="9" idx="4"/>
          </p:cNvCxnSpPr>
          <p:nvPr/>
        </p:nvCxnSpPr>
        <p:spPr>
          <a:xfrm flipV="1">
            <a:off x="6178713" y="4690888"/>
            <a:ext cx="0" cy="723843"/>
          </a:xfrm>
          <a:prstGeom prst="line">
            <a:avLst/>
          </a:prstGeom>
          <a:ln w="76200">
            <a:solidFill>
              <a:srgbClr val="3F9795"/>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4572104B-AE57-584E-BD58-3DB530021B99}"/>
              </a:ext>
            </a:extLst>
          </p:cNvPr>
          <p:cNvGrpSpPr/>
          <p:nvPr/>
        </p:nvGrpSpPr>
        <p:grpSpPr>
          <a:xfrm>
            <a:off x="5209464" y="2991398"/>
            <a:ext cx="1933489" cy="1699491"/>
            <a:chOff x="2736690" y="2050473"/>
            <a:chExt cx="1450117" cy="1274618"/>
          </a:xfrm>
        </p:grpSpPr>
        <p:sp>
          <p:nvSpPr>
            <p:cNvPr id="9" name="Oval 8">
              <a:extLst>
                <a:ext uri="{FF2B5EF4-FFF2-40B4-BE49-F238E27FC236}">
                  <a16:creationId xmlns:a16="http://schemas.microsoft.com/office/drawing/2014/main" id="{35CAE6D5-0AAD-C44B-A694-C84A6935AB6B}"/>
                </a:ext>
              </a:extLst>
            </p:cNvPr>
            <p:cNvSpPr/>
            <p:nvPr/>
          </p:nvSpPr>
          <p:spPr>
            <a:xfrm>
              <a:off x="2826319" y="2050473"/>
              <a:ext cx="1274618" cy="127461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VN" sz="24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0" name="TextBox 9">
              <a:extLst>
                <a:ext uri="{FF2B5EF4-FFF2-40B4-BE49-F238E27FC236}">
                  <a16:creationId xmlns:a16="http://schemas.microsoft.com/office/drawing/2014/main" id="{5147AC37-7503-BF43-86F6-ECD31DEA229C}"/>
                </a:ext>
              </a:extLst>
            </p:cNvPr>
            <p:cNvSpPr txBox="1"/>
            <p:nvPr/>
          </p:nvSpPr>
          <p:spPr>
            <a:xfrm>
              <a:off x="2736690" y="2325499"/>
              <a:ext cx="1450117" cy="346249"/>
            </a:xfrm>
            <a:prstGeom prst="rect">
              <a:avLst/>
            </a:prstGeom>
            <a:noFill/>
          </p:spPr>
          <p:txBody>
            <a:bodyPr wrap="square" rtlCol="0">
              <a:spAutoFit/>
            </a:bodyPr>
            <a:lstStyle/>
            <a:p>
              <a:pPr algn="ctr" defTabSz="1219170">
                <a:buClr>
                  <a:srgbClr val="000000"/>
                </a:buClr>
              </a:pPr>
              <a:r>
                <a:rPr lang="vi-VN"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Tả đồ chơi</a:t>
              </a:r>
              <a:endParaRPr lang="en-VN"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grpSp>
        <p:nvGrpSpPr>
          <p:cNvPr id="11" name="Group 10">
            <a:extLst>
              <a:ext uri="{FF2B5EF4-FFF2-40B4-BE49-F238E27FC236}">
                <a16:creationId xmlns:a16="http://schemas.microsoft.com/office/drawing/2014/main" id="{79712B93-6D38-8542-B990-BFA74E494163}"/>
              </a:ext>
            </a:extLst>
          </p:cNvPr>
          <p:cNvGrpSpPr/>
          <p:nvPr/>
        </p:nvGrpSpPr>
        <p:grpSpPr>
          <a:xfrm>
            <a:off x="8001357" y="2991398"/>
            <a:ext cx="2221724" cy="2232727"/>
            <a:chOff x="4830610" y="2050473"/>
            <a:chExt cx="1666293" cy="1674545"/>
          </a:xfrm>
        </p:grpSpPr>
        <p:sp>
          <p:nvSpPr>
            <p:cNvPr id="12" name="Rounded Rectangle 11">
              <a:extLst>
                <a:ext uri="{FF2B5EF4-FFF2-40B4-BE49-F238E27FC236}">
                  <a16:creationId xmlns:a16="http://schemas.microsoft.com/office/drawing/2014/main" id="{2DDF075E-4B1D-264A-BA85-F5331FD17CE5}"/>
                </a:ext>
              </a:extLst>
            </p:cNvPr>
            <p:cNvSpPr/>
            <p:nvPr/>
          </p:nvSpPr>
          <p:spPr>
            <a:xfrm>
              <a:off x="4830610" y="2084053"/>
              <a:ext cx="1666293" cy="1207459"/>
            </a:xfrm>
            <a:prstGeom prst="roundRect">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VN" sz="24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3" name="TextBox 12">
              <a:extLst>
                <a:ext uri="{FF2B5EF4-FFF2-40B4-BE49-F238E27FC236}">
                  <a16:creationId xmlns:a16="http://schemas.microsoft.com/office/drawing/2014/main" id="{6F34864B-6EB3-8341-B7CE-B4B77B6A61BB}"/>
                </a:ext>
              </a:extLst>
            </p:cNvPr>
            <p:cNvSpPr txBox="1"/>
            <p:nvPr/>
          </p:nvSpPr>
          <p:spPr>
            <a:xfrm>
              <a:off x="4848332" y="2050473"/>
              <a:ext cx="1604661" cy="1674545"/>
            </a:xfrm>
            <a:prstGeom prst="rect">
              <a:avLst/>
            </a:prstGeom>
            <a:noFill/>
          </p:spPr>
          <p:txBody>
            <a:bodyPr wrap="square" rtlCol="0">
              <a:spAutoFit/>
            </a:bodyPr>
            <a:lstStyle/>
            <a:p>
              <a:pPr algn="ctr" defTabSz="1219170">
                <a:lnSpc>
                  <a:spcPct val="150000"/>
                </a:lnSpc>
                <a:buClr>
                  <a:srgbClr val="000000"/>
                </a:buClr>
              </a:pPr>
              <a:r>
                <a:rPr lang="vi-VN"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(2) Có những ai tham gia việc đó?</a:t>
              </a:r>
            </a:p>
            <a:p>
              <a:pPr algn="ctr" defTabSz="1219170">
                <a:lnSpc>
                  <a:spcPct val="150000"/>
                </a:lnSpc>
                <a:buClr>
                  <a:srgbClr val="000000"/>
                </a:buClr>
              </a:pPr>
              <a:endParaRPr lang="en-VN"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grpSp>
        <p:nvGrpSpPr>
          <p:cNvPr id="14" name="Group 13">
            <a:extLst>
              <a:ext uri="{FF2B5EF4-FFF2-40B4-BE49-F238E27FC236}">
                <a16:creationId xmlns:a16="http://schemas.microsoft.com/office/drawing/2014/main" id="{3922E297-15C0-6E41-ADB8-4D29C2E190AE}"/>
              </a:ext>
            </a:extLst>
          </p:cNvPr>
          <p:cNvGrpSpPr/>
          <p:nvPr/>
        </p:nvGrpSpPr>
        <p:grpSpPr>
          <a:xfrm>
            <a:off x="3979203" y="5414730"/>
            <a:ext cx="4399020" cy="1286821"/>
            <a:chOff x="1813995" y="3867973"/>
            <a:chExt cx="3299265" cy="965116"/>
          </a:xfrm>
        </p:grpSpPr>
        <p:sp>
          <p:nvSpPr>
            <p:cNvPr id="15" name="Rounded Rectangle 14">
              <a:extLst>
                <a:ext uri="{FF2B5EF4-FFF2-40B4-BE49-F238E27FC236}">
                  <a16:creationId xmlns:a16="http://schemas.microsoft.com/office/drawing/2014/main" id="{A8F6B7B2-416F-7948-B6F4-61A4BC30F0EB}"/>
                </a:ext>
              </a:extLst>
            </p:cNvPr>
            <p:cNvSpPr/>
            <p:nvPr/>
          </p:nvSpPr>
          <p:spPr>
            <a:xfrm>
              <a:off x="1813995" y="3867973"/>
              <a:ext cx="3299265" cy="965116"/>
            </a:xfrm>
            <a:prstGeom prst="roundRect">
              <a:avLst/>
            </a:prstGeom>
            <a:solidFill>
              <a:srgbClr val="D7EDA9"/>
            </a:solidFill>
            <a:ln>
              <a:solidFill>
                <a:srgbClr val="F4F6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VN" sz="24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6" name="TextBox 15">
              <a:extLst>
                <a:ext uri="{FF2B5EF4-FFF2-40B4-BE49-F238E27FC236}">
                  <a16:creationId xmlns:a16="http://schemas.microsoft.com/office/drawing/2014/main" id="{0624C9C9-4EFD-7F4B-9F91-384BAA41D3E3}"/>
                </a:ext>
              </a:extLst>
            </p:cNvPr>
            <p:cNvSpPr txBox="1"/>
            <p:nvPr/>
          </p:nvSpPr>
          <p:spPr>
            <a:xfrm>
              <a:off x="1835852" y="3947348"/>
              <a:ext cx="3184435" cy="843548"/>
            </a:xfrm>
            <a:prstGeom prst="rect">
              <a:avLst/>
            </a:prstGeom>
            <a:noFill/>
          </p:spPr>
          <p:txBody>
            <a:bodyPr wrap="square" rtlCol="0">
              <a:spAutoFit/>
            </a:bodyPr>
            <a:lstStyle/>
            <a:p>
              <a:pPr algn="ctr" defTabSz="1219170">
                <a:lnSpc>
                  <a:spcPct val="150000"/>
                </a:lnSpc>
                <a:buClr>
                  <a:srgbClr val="000000"/>
                </a:buClr>
              </a:pPr>
              <a:r>
                <a:rPr lang="vi-VN"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(3) Những người tham gia đã làm gì? Làm như thế nào? </a:t>
              </a:r>
            </a:p>
          </p:txBody>
        </p:sp>
      </p:grpSp>
      <p:grpSp>
        <p:nvGrpSpPr>
          <p:cNvPr id="17" name="Group 16">
            <a:extLst>
              <a:ext uri="{FF2B5EF4-FFF2-40B4-BE49-F238E27FC236}">
                <a16:creationId xmlns:a16="http://schemas.microsoft.com/office/drawing/2014/main" id="{A52F4327-0035-864C-AE82-B30363C92C9F}"/>
              </a:ext>
            </a:extLst>
          </p:cNvPr>
          <p:cNvGrpSpPr/>
          <p:nvPr/>
        </p:nvGrpSpPr>
        <p:grpSpPr>
          <a:xfrm>
            <a:off x="1957517" y="2537099"/>
            <a:ext cx="2239759" cy="3144609"/>
            <a:chOff x="329117" y="1792813"/>
            <a:chExt cx="1679819" cy="2115179"/>
          </a:xfrm>
        </p:grpSpPr>
        <p:sp>
          <p:nvSpPr>
            <p:cNvPr id="18" name="Rounded Rectangle 17">
              <a:extLst>
                <a:ext uri="{FF2B5EF4-FFF2-40B4-BE49-F238E27FC236}">
                  <a16:creationId xmlns:a16="http://schemas.microsoft.com/office/drawing/2014/main" id="{ED19F6EA-7F1B-A945-A789-1A69D7577827}"/>
                </a:ext>
              </a:extLst>
            </p:cNvPr>
            <p:cNvSpPr/>
            <p:nvPr/>
          </p:nvSpPr>
          <p:spPr>
            <a:xfrm>
              <a:off x="342643" y="1792813"/>
              <a:ext cx="1666293" cy="1956064"/>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VN" sz="24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9" name="TextBox 18">
              <a:extLst>
                <a:ext uri="{FF2B5EF4-FFF2-40B4-BE49-F238E27FC236}">
                  <a16:creationId xmlns:a16="http://schemas.microsoft.com/office/drawing/2014/main" id="{F3743E5A-6373-8E48-BB47-6F9AB8C9B8AF}"/>
                </a:ext>
              </a:extLst>
            </p:cNvPr>
            <p:cNvSpPr txBox="1"/>
            <p:nvPr/>
          </p:nvSpPr>
          <p:spPr>
            <a:xfrm>
              <a:off x="329117" y="1817948"/>
              <a:ext cx="1647458" cy="2090044"/>
            </a:xfrm>
            <a:prstGeom prst="rect">
              <a:avLst/>
            </a:prstGeom>
            <a:noFill/>
          </p:spPr>
          <p:txBody>
            <a:bodyPr wrap="square" rtlCol="0">
              <a:spAutoFit/>
            </a:bodyPr>
            <a:lstStyle/>
            <a:p>
              <a:pPr algn="ctr" defTabSz="1219170">
                <a:lnSpc>
                  <a:spcPct val="150000"/>
                </a:lnSpc>
                <a:buClr>
                  <a:srgbClr val="000000"/>
                </a:buClr>
              </a:pPr>
              <a:r>
                <a:rPr lang="vi-VN"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(4) Em có suy nghĩ gì khi chứng kiến (hoặc tham gia) việc đó? </a:t>
              </a:r>
              <a:endParaRPr lang="en-VN"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cxnSp>
        <p:nvCxnSpPr>
          <p:cNvPr id="20" name="Straight Connector 19">
            <a:extLst>
              <a:ext uri="{FF2B5EF4-FFF2-40B4-BE49-F238E27FC236}">
                <a16:creationId xmlns:a16="http://schemas.microsoft.com/office/drawing/2014/main" id="{6A60074F-467D-6043-8FB9-310AC09ACCB4}"/>
              </a:ext>
            </a:extLst>
          </p:cNvPr>
          <p:cNvCxnSpPr>
            <a:cxnSpLocks/>
          </p:cNvCxnSpPr>
          <p:nvPr/>
        </p:nvCxnSpPr>
        <p:spPr>
          <a:xfrm flipV="1">
            <a:off x="6155669" y="2355138"/>
            <a:ext cx="0" cy="517236"/>
          </a:xfrm>
          <a:prstGeom prst="line">
            <a:avLst/>
          </a:prstGeom>
          <a:ln w="76200">
            <a:solidFill>
              <a:srgbClr val="3F9795"/>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A5680E05-E6AA-4F4C-8A43-C4421AC08325}"/>
              </a:ext>
            </a:extLst>
          </p:cNvPr>
          <p:cNvGrpSpPr/>
          <p:nvPr/>
        </p:nvGrpSpPr>
        <p:grpSpPr>
          <a:xfrm>
            <a:off x="4208291" y="1459937"/>
            <a:ext cx="4045968" cy="1128012"/>
            <a:chOff x="2329054" y="823636"/>
            <a:chExt cx="2356133" cy="846009"/>
          </a:xfrm>
        </p:grpSpPr>
        <p:sp>
          <p:nvSpPr>
            <p:cNvPr id="22" name="Rounded Rectangle 21">
              <a:extLst>
                <a:ext uri="{FF2B5EF4-FFF2-40B4-BE49-F238E27FC236}">
                  <a16:creationId xmlns:a16="http://schemas.microsoft.com/office/drawing/2014/main" id="{7BDF9D5E-C9D3-534F-9A82-A5641504312F}"/>
                </a:ext>
              </a:extLst>
            </p:cNvPr>
            <p:cNvSpPr/>
            <p:nvPr/>
          </p:nvSpPr>
          <p:spPr>
            <a:xfrm>
              <a:off x="2329054" y="823636"/>
              <a:ext cx="2356133" cy="803564"/>
            </a:xfrm>
            <a:prstGeom prst="roundRect">
              <a:avLst/>
            </a:prstGeom>
            <a:solidFill>
              <a:schemeClr val="bg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VN" sz="24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3" name="TextBox 22">
              <a:extLst>
                <a:ext uri="{FF2B5EF4-FFF2-40B4-BE49-F238E27FC236}">
                  <a16:creationId xmlns:a16="http://schemas.microsoft.com/office/drawing/2014/main" id="{CAC4C8CB-230F-044F-982E-389AA8E2FCD9}"/>
                </a:ext>
              </a:extLst>
            </p:cNvPr>
            <p:cNvSpPr txBox="1"/>
            <p:nvPr/>
          </p:nvSpPr>
          <p:spPr>
            <a:xfrm>
              <a:off x="2415462" y="826097"/>
              <a:ext cx="2176280" cy="843548"/>
            </a:xfrm>
            <a:prstGeom prst="rect">
              <a:avLst/>
            </a:prstGeom>
            <a:noFill/>
          </p:spPr>
          <p:txBody>
            <a:bodyPr wrap="square" rtlCol="0">
              <a:spAutoFit/>
            </a:bodyPr>
            <a:lstStyle/>
            <a:p>
              <a:pPr algn="ctr" defTabSz="1219170">
                <a:lnSpc>
                  <a:spcPct val="150000"/>
                </a:lnSpc>
                <a:buClr>
                  <a:srgbClr val="000000"/>
                </a:buClr>
              </a:pPr>
              <a:r>
                <a:rPr lang="vi-VN"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(1) Em đã tham gia hoặc chứng kiến việc gì? Ở đâu </a:t>
              </a:r>
              <a:endParaRPr lang="en-VN"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24" name="Oval 23">
            <a:extLst>
              <a:ext uri="{FF2B5EF4-FFF2-40B4-BE49-F238E27FC236}">
                <a16:creationId xmlns:a16="http://schemas.microsoft.com/office/drawing/2014/main" id="{FE4D60D9-4B08-8E48-9B9F-AE888606F20E}"/>
              </a:ext>
            </a:extLst>
          </p:cNvPr>
          <p:cNvSpPr/>
          <p:nvPr/>
        </p:nvSpPr>
        <p:spPr>
          <a:xfrm>
            <a:off x="5181187" y="2855931"/>
            <a:ext cx="1970424" cy="1970424"/>
          </a:xfrm>
          <a:prstGeom prst="ellipse">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VN" sz="24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366009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8" presetClass="emph" presetSubtype="0" autoRev="1" fill="hold" grpId="0" nodeType="withEffect">
                                  <p:stCondLst>
                                    <p:cond delay="0"/>
                                  </p:stCondLst>
                                  <p:childTnLst>
                                    <p:animRot by="21600000">
                                      <p:cBhvr>
                                        <p:cTn id="9" dur="9500" fill="hold"/>
                                        <p:tgtEl>
                                          <p:spTgt spid="24"/>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down)">
                                      <p:cBhvr>
                                        <p:cTn id="14" dur="500"/>
                                        <p:tgtEl>
                                          <p:spTgt spid="20"/>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par>
                          <p:cTn id="26" fill="hold">
                            <p:stCondLst>
                              <p:cond delay="500"/>
                            </p:stCondLst>
                            <p:childTnLst>
                              <p:par>
                                <p:cTn id="27" presetID="55"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strVal val="#ppt_w*0.70"/>
                                          </p:val>
                                        </p:tav>
                                        <p:tav tm="100000">
                                          <p:val>
                                            <p:strVal val="#ppt_w"/>
                                          </p:val>
                                        </p:tav>
                                      </p:tavLst>
                                    </p:anim>
                                    <p:anim calcmode="lin" valueType="num">
                                      <p:cBhvr>
                                        <p:cTn id="30" dur="1000" fill="hold"/>
                                        <p:tgtEl>
                                          <p:spTgt spid="11"/>
                                        </p:tgtEl>
                                        <p:attrNameLst>
                                          <p:attrName>ppt_h</p:attrName>
                                        </p:attrNameLst>
                                      </p:cBhvr>
                                      <p:tavLst>
                                        <p:tav tm="0">
                                          <p:val>
                                            <p:strVal val="#ppt_h"/>
                                          </p:val>
                                        </p:tav>
                                        <p:tav tm="100000">
                                          <p:val>
                                            <p:strVal val="#ppt_h"/>
                                          </p:val>
                                        </p:tav>
                                      </p:tavLst>
                                    </p:anim>
                                    <p:animEffect transition="in" filter="fade">
                                      <p:cBhvr>
                                        <p:cTn id="31" dur="1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up)">
                                      <p:cBhvr>
                                        <p:cTn id="36" dur="500"/>
                                        <p:tgtEl>
                                          <p:spTgt spid="7"/>
                                        </p:tgtEl>
                                      </p:cBhvr>
                                    </p:animEffect>
                                  </p:childTnLst>
                                </p:cTn>
                              </p:par>
                            </p:childTnLst>
                          </p:cTn>
                        </p:par>
                        <p:par>
                          <p:cTn id="37" fill="hold">
                            <p:stCondLst>
                              <p:cond delay="500"/>
                            </p:stCondLst>
                            <p:childTnLst>
                              <p:par>
                                <p:cTn id="38" presetID="47"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right)">
                                      <p:cBhvr>
                                        <p:cTn id="47" dur="500"/>
                                        <p:tgtEl>
                                          <p:spTgt spid="5"/>
                                        </p:tgtEl>
                                      </p:cBhvr>
                                    </p:animEffect>
                                  </p:childTnLst>
                                </p:cTn>
                              </p:par>
                            </p:childTnLst>
                          </p:cTn>
                        </p:par>
                        <p:par>
                          <p:cTn id="48" fill="hold">
                            <p:stCondLst>
                              <p:cond delay="500"/>
                            </p:stCondLst>
                            <p:childTnLst>
                              <p:par>
                                <p:cTn id="49" presetID="31"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1000" fill="hold"/>
                                        <p:tgtEl>
                                          <p:spTgt spid="17"/>
                                        </p:tgtEl>
                                        <p:attrNameLst>
                                          <p:attrName>ppt_w</p:attrName>
                                        </p:attrNameLst>
                                      </p:cBhvr>
                                      <p:tavLst>
                                        <p:tav tm="0">
                                          <p:val>
                                            <p:fltVal val="0"/>
                                          </p:val>
                                        </p:tav>
                                        <p:tav tm="100000">
                                          <p:val>
                                            <p:strVal val="#ppt_w"/>
                                          </p:val>
                                        </p:tav>
                                      </p:tavLst>
                                    </p:anim>
                                    <p:anim calcmode="lin" valueType="num">
                                      <p:cBhvr>
                                        <p:cTn id="52" dur="1000" fill="hold"/>
                                        <p:tgtEl>
                                          <p:spTgt spid="17"/>
                                        </p:tgtEl>
                                        <p:attrNameLst>
                                          <p:attrName>ppt_h</p:attrName>
                                        </p:attrNameLst>
                                      </p:cBhvr>
                                      <p:tavLst>
                                        <p:tav tm="0">
                                          <p:val>
                                            <p:fltVal val="0"/>
                                          </p:val>
                                        </p:tav>
                                        <p:tav tm="100000">
                                          <p:val>
                                            <p:strVal val="#ppt_h"/>
                                          </p:val>
                                        </p:tav>
                                      </p:tavLst>
                                    </p:anim>
                                    <p:anim calcmode="lin" valueType="num">
                                      <p:cBhvr>
                                        <p:cTn id="53" dur="1000" fill="hold"/>
                                        <p:tgtEl>
                                          <p:spTgt spid="17"/>
                                        </p:tgtEl>
                                        <p:attrNameLst>
                                          <p:attrName>style.rotation</p:attrName>
                                        </p:attrNameLst>
                                      </p:cBhvr>
                                      <p:tavLst>
                                        <p:tav tm="0">
                                          <p:val>
                                            <p:fltVal val="90"/>
                                          </p:val>
                                        </p:tav>
                                        <p:tav tm="100000">
                                          <p:val>
                                            <p:fltVal val="0"/>
                                          </p:val>
                                        </p:tav>
                                      </p:tavLst>
                                    </p:anim>
                                    <p:animEffect transition="in" filter="fade">
                                      <p:cBhvr>
                                        <p:cTn id="5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867CE27-E85D-4C61-8544-7CF34536C746}"/>
              </a:ext>
            </a:extLst>
          </p:cNvPr>
          <p:cNvSpPr/>
          <p:nvPr/>
        </p:nvSpPr>
        <p:spPr>
          <a:xfrm>
            <a:off x="1676400" y="1371600"/>
            <a:ext cx="8042031" cy="332935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Em đã làm gì để bảo vệ môi trường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Em đã làm việc đó lúc nào ? Ở đâu ?</a:t>
            </a:r>
            <a:endPar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làm như thế nào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Ích lợi của việc làm đó là gì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Em cảm thấy thế nào khi làm việc đó ?</a:t>
            </a:r>
          </a:p>
        </p:txBody>
      </p:sp>
      <p:sp>
        <p:nvSpPr>
          <p:cNvPr id="7" name="Rectangle 6">
            <a:extLst>
              <a:ext uri="{FF2B5EF4-FFF2-40B4-BE49-F238E27FC236}">
                <a16:creationId xmlns:a16="http://schemas.microsoft.com/office/drawing/2014/main" id="{107A4C05-4FF4-4D69-82E5-EE6550890773}"/>
              </a:ext>
            </a:extLst>
          </p:cNvPr>
          <p:cNvSpPr/>
          <p:nvPr/>
        </p:nvSpPr>
        <p:spPr>
          <a:xfrm>
            <a:off x="715107" y="278780"/>
            <a:ext cx="10727955" cy="529683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000" b="0" i="0" u="none" strike="noStrike" kern="1200" cap="none" spc="0" normalizeH="0" baseline="0" noProof="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a:t>
            </a:r>
            <a:r>
              <a:rPr kumimoji="0" lang="vi-VN" sz="3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hôm ấy khi tan học về, trời bắt đầu chuyển giông. Em vội vã rẽ nhanh vào con ngõ nhà mình thì thấy một chị dáng vẻ </a:t>
            </a:r>
            <a:r>
              <a:rPr kumimoji="0" lang="vi-VN" sz="3000" b="0" i="0" u="none" strike="noStrike" kern="120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mệt </a:t>
            </a:r>
            <a:r>
              <a:rPr kumimoji="0" lang="vi-VN" sz="3000" b="0" i="0" u="none" strike="noStrike" kern="1200" cap="none" spc="0" normalizeH="0" baseline="0" noProof="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mỏi</a:t>
            </a:r>
            <a:r>
              <a:rPr kumimoji="0" lang="en-US" sz="3000" b="0" i="0" u="none" strike="noStrike" kern="1200" cap="none" spc="0" normalizeH="0" noProof="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000" b="0" i="0" u="none" strike="noStrike" kern="1200" cap="none" spc="0" normalizeH="0" baseline="0" noProof="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bế </a:t>
            </a:r>
            <a:r>
              <a:rPr kumimoji="0" lang="vi-VN" sz="3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a:t>
            </a:r>
            <a:r>
              <a:rPr kumimoji="0" lang="vi-VN" sz="3000" b="0" i="0" u="none" strike="noStrike" kern="120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bé </a:t>
            </a:r>
            <a:r>
              <a:rPr lang="en-US" sz="3000">
                <a:solidFill>
                  <a:srgbClr val="000000"/>
                </a:solidFill>
                <a:latin typeface="Arial-Rounded" panose="020B0500000000000000" pitchFamily="34" charset="0"/>
                <a:ea typeface="Arial-Rounded" panose="020B0500000000000000" pitchFamily="34" charset="0"/>
                <a:cs typeface="Arial-Rounded" panose="020B0500000000000000" pitchFamily="34" charset="0"/>
              </a:rPr>
              <a:t>đ</a:t>
            </a:r>
            <a:r>
              <a:rPr kumimoji="0" lang="vi-VN" sz="3000" b="0" i="0" u="none" strike="noStrike" kern="1200" cap="none" spc="0" normalizeH="0" baseline="0" noProof="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i</a:t>
            </a:r>
            <a:r>
              <a:rPr kumimoji="0" lang="en-US" sz="3000" b="0" i="0" u="none" strike="noStrike" kern="1200" cap="none" spc="0" normalizeH="0" baseline="0" noProof="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3000" b="0" i="0" u="none" strike="noStrike" kern="1200" cap="none" spc="0" normalizeH="0" baseline="0" noProof="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 tay kéo va li và đang rảo bước. Còn em bé mới xinh làm sao, em bé đội một cái mũ vải ren bèo màu hồng, có vẻ như đang muốn </a:t>
            </a:r>
            <a:r>
              <a:rPr kumimoji="0" lang="vi-VN" sz="3000" b="0" i="0" u="none" strike="noStrike" kern="120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quấy </a:t>
            </a:r>
            <a:r>
              <a:rPr kumimoji="0" lang="vi-VN" sz="3000" b="0" i="0" u="none" strike="noStrike" kern="1200" cap="none" spc="0" normalizeH="0" baseline="0" noProof="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r>
              <a:rPr kumimoji="0" lang="en-US" sz="3000" b="0" i="0" u="none" strike="noStrike" kern="1200" cap="none" spc="0" normalizeH="0" baseline="0" noProof="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a:t>
            </a:r>
            <a:r>
              <a:rPr kumimoji="0" lang="vi-VN" sz="3000" b="0" i="0" u="none" strike="noStrike" kern="1200" cap="none" spc="0" normalizeH="0" baseline="0" noProof="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vội thưa:</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000" b="0" i="0" u="none" strike="noStrike" kern="1200" cap="none" spc="0" normalizeH="0" baseline="0" noProof="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Chị về đâu hả chị? Chị đưa em kéo va-li giúp cho!</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000" b="0" i="0" u="none" strike="noStrike" kern="1200" cap="none" spc="0" normalizeH="0" baseline="0" noProof="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Chị </a:t>
            </a:r>
            <a:r>
              <a:rPr kumimoji="0" lang="vi-VN" sz="3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dừng lại nhìn em cười và nói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 </a:t>
            </a:r>
            <a:r>
              <a:rPr kumimoji="0" lang="vi-VN" sz="3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Cảm ơn em gái ngoan. </a:t>
            </a:r>
          </a:p>
        </p:txBody>
      </p:sp>
    </p:spTree>
    <p:extLst>
      <p:ext uri="{BB962C8B-B14F-4D97-AF65-F5344CB8AC3E}">
        <p14:creationId xmlns:p14="http://schemas.microsoft.com/office/powerpoint/2010/main" val="320131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12"/>
          <p:cNvPicPr>
            <a:picLocks noChangeAspect="1"/>
          </p:cNvPicPr>
          <p:nvPr/>
        </p:nvPicPr>
        <p:blipFill rotWithShape="1">
          <a:blip r:embed="rId4" cstate="print">
            <a:extLst>
              <a:ext uri="{28A0092B-C50C-407E-A947-70E740481C1C}">
                <a14:useLocalDpi xmlns:a14="http://schemas.microsoft.com/office/drawing/2010/main" val="0"/>
              </a:ext>
            </a:extLst>
          </a:blip>
          <a:srcRect l="71379" t="20025" r="2299" b="24802"/>
          <a:stretch/>
        </p:blipFill>
        <p:spPr>
          <a:xfrm rot="20520875">
            <a:off x="1304477" y="673422"/>
            <a:ext cx="2439219" cy="2875935"/>
          </a:xfrm>
          <a:prstGeom prst="rect">
            <a:avLst/>
          </a:prstGeom>
        </p:spPr>
      </p:pic>
      <p:pic>
        <p:nvPicPr>
          <p:cNvPr id="7" name="6"/>
          <p:cNvPicPr>
            <a:picLocks noChangeAspect="1"/>
          </p:cNvPicPr>
          <p:nvPr/>
        </p:nvPicPr>
        <p:blipFill rotWithShape="1">
          <a:blip r:embed="rId5">
            <a:extLst>
              <a:ext uri="{28A0092B-C50C-407E-A947-70E740481C1C}">
                <a14:useLocalDpi xmlns:a14="http://schemas.microsoft.com/office/drawing/2010/main" val="0"/>
              </a:ext>
            </a:extLst>
          </a:blip>
          <a:srcRect l="29425" t="10830" r="28047" b="42989"/>
          <a:stretch/>
        </p:blipFill>
        <p:spPr>
          <a:xfrm rot="21395099">
            <a:off x="2126168" y="1925409"/>
            <a:ext cx="6528960" cy="3987959"/>
          </a:xfrm>
          <a:prstGeom prst="rect">
            <a:avLst/>
          </a:prstGeom>
        </p:spPr>
      </p:pic>
      <p:pic>
        <p:nvPicPr>
          <p:cNvPr id="4" name="3"/>
          <p:cNvPicPr>
            <a:picLocks noChangeAspect="1"/>
          </p:cNvPicPr>
          <p:nvPr/>
        </p:nvPicPr>
        <p:blipFill rotWithShape="1">
          <a:blip r:embed="rId6">
            <a:extLst>
              <a:ext uri="{28A0092B-C50C-407E-A947-70E740481C1C}">
                <a14:useLocalDpi xmlns:a14="http://schemas.microsoft.com/office/drawing/2010/main" val="0"/>
              </a:ext>
            </a:extLst>
          </a:blip>
          <a:srcRect r="25600" b="32444"/>
          <a:stretch/>
        </p:blipFill>
        <p:spPr>
          <a:xfrm rot="21079812">
            <a:off x="525706" y="2910832"/>
            <a:ext cx="11401209" cy="5833713"/>
          </a:xfrm>
          <a:prstGeom prst="rect">
            <a:avLst/>
          </a:prstGeom>
        </p:spPr>
      </p:pic>
      <p:pic>
        <p:nvPicPr>
          <p:cNvPr id="15" name="14"/>
          <p:cNvPicPr>
            <a:picLocks noChangeAspect="1"/>
          </p:cNvPicPr>
          <p:nvPr/>
        </p:nvPicPr>
        <p:blipFill rotWithShape="1">
          <a:blip r:embed="rId7">
            <a:extLst>
              <a:ext uri="{28A0092B-C50C-407E-A947-70E740481C1C}">
                <a14:useLocalDpi xmlns:a14="http://schemas.microsoft.com/office/drawing/2010/main" val="0"/>
              </a:ext>
            </a:extLst>
          </a:blip>
          <a:srcRect t="44955"/>
          <a:stretch/>
        </p:blipFill>
        <p:spPr>
          <a:xfrm>
            <a:off x="0" y="3083035"/>
            <a:ext cx="12192000" cy="3774965"/>
          </a:xfrm>
          <a:prstGeom prst="rect">
            <a:avLst/>
          </a:prstGeom>
        </p:spPr>
      </p:pic>
      <p:pic>
        <p:nvPicPr>
          <p:cNvPr id="10" name="9"/>
          <p:cNvPicPr>
            <a:picLocks noChangeAspect="1"/>
          </p:cNvPicPr>
          <p:nvPr/>
        </p:nvPicPr>
        <p:blipFill rotWithShape="1">
          <a:blip r:embed="rId8">
            <a:extLst>
              <a:ext uri="{28A0092B-C50C-407E-A947-70E740481C1C}">
                <a14:useLocalDpi xmlns:a14="http://schemas.microsoft.com/office/drawing/2010/main" val="0"/>
              </a:ext>
            </a:extLst>
          </a:blip>
          <a:srcRect l="15403" t="6948" r="17586" b="9272"/>
          <a:stretch/>
        </p:blipFill>
        <p:spPr>
          <a:xfrm>
            <a:off x="1877849" y="476470"/>
            <a:ext cx="8170041" cy="5745655"/>
          </a:xfrm>
          <a:prstGeom prst="rect">
            <a:avLst/>
          </a:prstGeom>
        </p:spPr>
      </p:pic>
      <p:pic>
        <p:nvPicPr>
          <p:cNvPr id="12" name="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p:nvSpPr>
        <p:spPr>
          <a:xfrm>
            <a:off x="3898640" y="3621003"/>
            <a:ext cx="4128457" cy="206210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6400" b="1" i="0" u="none" strike="noStrike" kern="1200" cap="none" spc="-400" normalizeH="0" baseline="0" noProof="0" dirty="0" err="1">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Tạm</a:t>
            </a:r>
            <a:r>
              <a:rPr kumimoji="0" lang="en-US" altLang="zh-CN" sz="6400" b="1" i="0" u="none" strike="noStrike" kern="1200" cap="none" spc="-400" normalizeH="0" noProof="0" dirty="0">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 </a:t>
            </a:r>
            <a:r>
              <a:rPr kumimoji="0" lang="en-US" altLang="zh-CN" sz="6400" b="1" i="0" u="none" strike="noStrike" kern="1200" cap="none" spc="-400" normalizeH="0" noProof="0" dirty="0" err="1">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biệt</a:t>
            </a:r>
            <a:r>
              <a:rPr kumimoji="0" lang="en-US" altLang="zh-CN" sz="6400" b="1" i="0" u="none" strike="noStrike" kern="1200" cap="none" spc="-400" normalizeH="0" noProof="0" dirty="0">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 </a:t>
            </a:r>
            <a:r>
              <a:rPr kumimoji="0" lang="en-US" altLang="zh-CN" sz="6400" b="1" i="0" u="none" strike="noStrike" kern="1200" cap="none" spc="-400" normalizeH="0" noProof="0" dirty="0" err="1">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các</a:t>
            </a:r>
            <a:r>
              <a:rPr kumimoji="0" lang="en-US" altLang="zh-CN" sz="6400" b="1" i="0" u="none" strike="noStrike" kern="1200" cap="none" spc="-400" normalizeH="0" noProof="0" dirty="0">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 con</a:t>
            </a:r>
            <a:endParaRPr kumimoji="0" lang="zh-CN" altLang="en-US" sz="6400" b="1" i="0" u="none" strike="noStrike" kern="1200" cap="none" spc="-400" normalizeH="0" baseline="0" noProof="0" dirty="0">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方正粗圆_GBK" panose="03000509000000000000" pitchFamily="65" charset="-122"/>
              <a:cs typeface="Segoe UI Black" panose="020B0A02040204020203" pitchFamily="34" charset="0"/>
            </a:endParaRPr>
          </a:p>
        </p:txBody>
      </p:sp>
      <p:sp>
        <p:nvSpPr>
          <p:cNvPr id="14" name="灯片编号占位符 5">
            <a:extLst>
              <a:ext uri="{FF2B5EF4-FFF2-40B4-BE49-F238E27FC236}">
                <a16:creationId xmlns:a16="http://schemas.microsoft.com/office/drawing/2014/main" id="{A75BAE7D-BB61-4F16-BA08-2F64D81CE439}"/>
              </a:ext>
            </a:extLst>
          </p:cNvPr>
          <p:cNvSpPr txBox="1">
            <a:spLocks/>
          </p:cNvSpPr>
          <p:nvPr/>
        </p:nvSpPr>
        <p:spPr>
          <a:xfrm>
            <a:off x="8972773" y="6516032"/>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5">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t>Design by: Hương Thảo</a:t>
            </a:r>
            <a:endParaRPr lang="zh-CN" altLang="en-US" dirty="0"/>
          </a:p>
        </p:txBody>
      </p:sp>
    </p:spTree>
    <p:extLst>
      <p:ext uri="{BB962C8B-B14F-4D97-AF65-F5344CB8AC3E}">
        <p14:creationId xmlns:p14="http://schemas.microsoft.com/office/powerpoint/2010/main" val="1870681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384</Words>
  <Application>Microsoft Office PowerPoint</Application>
  <PresentationFormat>Widescreen</PresentationFormat>
  <Paragraphs>32</Paragraphs>
  <Slides>6</Slides>
  <Notes>2</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6</vt:i4>
      </vt:variant>
    </vt:vector>
  </HeadingPairs>
  <TitlesOfParts>
    <vt:vector size="20" baseType="lpstr">
      <vt:lpstr>微软雅黑</vt:lpstr>
      <vt:lpstr>宋体</vt:lpstr>
      <vt:lpstr>Arial</vt:lpstr>
      <vt:lpstr>Arial-Rounded</vt:lpstr>
      <vt:lpstr>Calibri</vt:lpstr>
      <vt:lpstr>等线</vt:lpstr>
      <vt:lpstr>HP001 4 hàng</vt:lpstr>
      <vt:lpstr>Kalam</vt:lpstr>
      <vt:lpstr>Montserrat</vt:lpstr>
      <vt:lpstr>Segoe UI Black</vt:lpstr>
      <vt:lpstr>方正粗圆_GBK</vt:lpstr>
      <vt:lpstr>Office 主题​​</vt:lpstr>
      <vt:lpstr>1_Doodle Sketchbook by Slidesgo</vt:lpstr>
      <vt:lpstr>包图主题2</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3</cp:revision>
  <dcterms:created xsi:type="dcterms:W3CDTF">2021-08-01T08:47:12Z</dcterms:created>
  <dcterms:modified xsi:type="dcterms:W3CDTF">2022-02-13T06:42:18Z</dcterms:modified>
</cp:coreProperties>
</file>