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7" r:id="rId2"/>
    <p:sldMasterId id="2147483683" r:id="rId3"/>
    <p:sldMasterId id="2147483700" r:id="rId4"/>
    <p:sldMasterId id="2147483712" r:id="rId5"/>
  </p:sldMasterIdLst>
  <p:notesMasterIdLst>
    <p:notesMasterId r:id="rId21"/>
  </p:notesMasterIdLst>
  <p:sldIdLst>
    <p:sldId id="2007577121" r:id="rId6"/>
    <p:sldId id="2007577122" r:id="rId7"/>
    <p:sldId id="281" r:id="rId8"/>
    <p:sldId id="297" r:id="rId9"/>
    <p:sldId id="298" r:id="rId10"/>
    <p:sldId id="299" r:id="rId11"/>
    <p:sldId id="300" r:id="rId12"/>
    <p:sldId id="301" r:id="rId13"/>
    <p:sldId id="302" r:id="rId14"/>
    <p:sldId id="303" r:id="rId15"/>
    <p:sldId id="304" r:id="rId16"/>
    <p:sldId id="2007577123" r:id="rId17"/>
    <p:sldId id="305" r:id="rId18"/>
    <p:sldId id="2007577120" r:id="rId19"/>
    <p:sldId id="25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1" clrIdx="0">
    <p:extLst>
      <p:ext uri="{19B8F6BF-5375-455C-9EA6-DF929625EA0E}">
        <p15:presenceInfo xmlns:p15="http://schemas.microsoft.com/office/powerpoint/2012/main" userId="b5ee1d2202d609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25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635E35-524A-48DB-B433-06896FF418B9}" type="datetimeFigureOut">
              <a:rPr lang="en-US" smtClean="0"/>
              <a:t>2/14/2022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21FF0A-D7E9-497A-8E26-E65809D8A2D0}" type="slidenum">
              <a:rPr lang="en-US" smtClean="0"/>
              <a:t>‹#›</a:t>
            </a:fld>
            <a:endParaRPr lang="en-US"/>
          </a:p>
        </p:txBody>
      </p:sp>
    </p:spTree>
    <p:extLst>
      <p:ext uri="{BB962C8B-B14F-4D97-AF65-F5344CB8AC3E}">
        <p14:creationId xmlns:p14="http://schemas.microsoft.com/office/powerpoint/2010/main" val="3331612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4663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4</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56321"/>
          <p:cNvSpPr>
            <a:spLocks noGrp="1" noRot="1" noChangeAspect="1" noTextEdit="1"/>
          </p:cNvSpPr>
          <p:nvPr>
            <p:ph type="sldImg"/>
          </p:nvPr>
        </p:nvSpPr>
        <p:spPr/>
      </p:sp>
      <p:sp>
        <p:nvSpPr>
          <p:cNvPr id="34819" name="文本占位符 56322"/>
          <p:cNvSpPr>
            <a:spLocks noGrp="1"/>
          </p:cNvSpPr>
          <p:nvPr>
            <p:ph type="body" idx="1"/>
          </p:nvPr>
        </p:nvSpPr>
        <p:spPr/>
        <p:txBody>
          <a:bodyPr wrap="square" lIns="91440" tIns="45720" rIns="91440" bIns="45720" anchor="t" anchorCtr="0"/>
          <a:lstStyle/>
          <a:p>
            <a:pPr lvl="0" eaLnBrk="1" hangingPunct="1"/>
            <a:endParaRPr dirty="0"/>
          </a:p>
        </p:txBody>
      </p:sp>
      <p:sp>
        <p:nvSpPr>
          <p:cNvPr id="34820"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2022/2/14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292839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2022/2/14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238100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2022/2/14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344618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543803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2/14/2022</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45025416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2/14/2022</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124965038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732747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384772334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2957729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474887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9402205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2022/2/14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070042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56967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798605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0930513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88721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391006281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98992308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085150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293095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C6DAB4-A5EE-47F3-865F-194124662A4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6718609-D0E2-44F0-884B-8C20021452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537104A-EDBB-4DEF-9A8D-A6F97EEB849D}"/>
              </a:ext>
            </a:extLst>
          </p:cNvPr>
          <p:cNvSpPr>
            <a:spLocks noGrp="1"/>
          </p:cNvSpPr>
          <p:nvPr>
            <p:ph type="dt" sz="half" idx="10"/>
          </p:nvPr>
        </p:nvSpPr>
        <p:spPr/>
        <p:txBody>
          <a:bodyPr/>
          <a:lstStyle/>
          <a:p>
            <a:fld id="{E5948F6F-2428-462A-9C17-B471D69666C9}" type="datetimeFigureOut">
              <a:rPr lang="zh-CN" altLang="en-US" smtClean="0"/>
              <a:t>2022/2/14</a:t>
            </a:fld>
            <a:endParaRPr lang="zh-CN" altLang="en-US"/>
          </a:p>
        </p:txBody>
      </p:sp>
      <p:sp>
        <p:nvSpPr>
          <p:cNvPr id="5" name="页脚占位符 4">
            <a:extLst>
              <a:ext uri="{FF2B5EF4-FFF2-40B4-BE49-F238E27FC236}">
                <a16:creationId xmlns:a16="http://schemas.microsoft.com/office/drawing/2014/main" id="{C3BB8D15-C499-48CF-9D0D-45CCC65AD73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90E66EA-B0D5-46D2-BB63-E9AAA5F595C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529599458"/>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639B58-E9A9-4E5B-8675-D220511DD16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A3A9B5-0BCA-4364-AAED-F89099EC647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B48A98A-4FCE-42D0-A2D1-F2BF8D5F439F}"/>
              </a:ext>
            </a:extLst>
          </p:cNvPr>
          <p:cNvSpPr>
            <a:spLocks noGrp="1"/>
          </p:cNvSpPr>
          <p:nvPr>
            <p:ph type="dt" sz="half" idx="10"/>
          </p:nvPr>
        </p:nvSpPr>
        <p:spPr/>
        <p:txBody>
          <a:bodyPr/>
          <a:lstStyle/>
          <a:p>
            <a:fld id="{E5948F6F-2428-462A-9C17-B471D69666C9}" type="datetimeFigureOut">
              <a:rPr lang="zh-CN" altLang="en-US" smtClean="0"/>
              <a:t>2022/2/14</a:t>
            </a:fld>
            <a:endParaRPr lang="zh-CN" altLang="en-US"/>
          </a:p>
        </p:txBody>
      </p:sp>
      <p:sp>
        <p:nvSpPr>
          <p:cNvPr id="5" name="页脚占位符 4">
            <a:extLst>
              <a:ext uri="{FF2B5EF4-FFF2-40B4-BE49-F238E27FC236}">
                <a16:creationId xmlns:a16="http://schemas.microsoft.com/office/drawing/2014/main" id="{6D531CB1-8E0F-41C9-8C45-E6F6090505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173D3C7-0FA6-4E51-9224-B3032E1C950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493419490"/>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2022/2/14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6483456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8AA695-E720-45FC-8C4C-6F6C5E2BA6C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2C41949-D699-407F-88A2-7FC57A3E0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6ACF3AE-4FCF-43CB-A2A9-4E450D2A7FBF}"/>
              </a:ext>
            </a:extLst>
          </p:cNvPr>
          <p:cNvSpPr>
            <a:spLocks noGrp="1"/>
          </p:cNvSpPr>
          <p:nvPr>
            <p:ph type="dt" sz="half" idx="10"/>
          </p:nvPr>
        </p:nvSpPr>
        <p:spPr/>
        <p:txBody>
          <a:bodyPr/>
          <a:lstStyle/>
          <a:p>
            <a:fld id="{E5948F6F-2428-462A-9C17-B471D69666C9}" type="datetimeFigureOut">
              <a:rPr lang="zh-CN" altLang="en-US" smtClean="0"/>
              <a:t>2022/2/14</a:t>
            </a:fld>
            <a:endParaRPr lang="zh-CN" altLang="en-US"/>
          </a:p>
        </p:txBody>
      </p:sp>
      <p:sp>
        <p:nvSpPr>
          <p:cNvPr id="5" name="页脚占位符 4">
            <a:extLst>
              <a:ext uri="{FF2B5EF4-FFF2-40B4-BE49-F238E27FC236}">
                <a16:creationId xmlns:a16="http://schemas.microsoft.com/office/drawing/2014/main" id="{6FDA009A-460D-4113-B559-A393D1BB42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E93440B-F521-41F1-A213-95A86A6BD7D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01139655"/>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6D234B-710B-476F-A562-02522924871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DC09F18-3F51-4860-9392-02DE5C82397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8E86988-EB0B-4F17-BEB3-07B32D52451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4E94802-C01D-48B5-8391-188A661F4773}"/>
              </a:ext>
            </a:extLst>
          </p:cNvPr>
          <p:cNvSpPr>
            <a:spLocks noGrp="1"/>
          </p:cNvSpPr>
          <p:nvPr>
            <p:ph type="dt" sz="half" idx="10"/>
          </p:nvPr>
        </p:nvSpPr>
        <p:spPr/>
        <p:txBody>
          <a:bodyPr/>
          <a:lstStyle/>
          <a:p>
            <a:fld id="{E5948F6F-2428-462A-9C17-B471D69666C9}" type="datetimeFigureOut">
              <a:rPr lang="zh-CN" altLang="en-US" smtClean="0"/>
              <a:t>2022/2/14</a:t>
            </a:fld>
            <a:endParaRPr lang="zh-CN" altLang="en-US"/>
          </a:p>
        </p:txBody>
      </p:sp>
      <p:sp>
        <p:nvSpPr>
          <p:cNvPr id="6" name="页脚占位符 5">
            <a:extLst>
              <a:ext uri="{FF2B5EF4-FFF2-40B4-BE49-F238E27FC236}">
                <a16:creationId xmlns:a16="http://schemas.microsoft.com/office/drawing/2014/main" id="{108B485E-E3A1-4721-92B2-3C28EDE80B2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792178D-C56F-4DF2-8122-76C9CB4F6C6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757849514"/>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FC6D8B-6DBC-49C6-AEF1-5C6BE136E57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3C5B6C7-4872-454E-8FFD-B878CACFF3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C7AF5EB-2631-4C52-96F0-84103E525DC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4DBCDA7-42BB-4232-A969-B037711A68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AC1CD09-D00E-45F6-8410-0CA18A5F4D6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61B2AA4-2571-4A46-AEF9-C6600AAE3F93}"/>
              </a:ext>
            </a:extLst>
          </p:cNvPr>
          <p:cNvSpPr>
            <a:spLocks noGrp="1"/>
          </p:cNvSpPr>
          <p:nvPr>
            <p:ph type="dt" sz="half" idx="10"/>
          </p:nvPr>
        </p:nvSpPr>
        <p:spPr/>
        <p:txBody>
          <a:bodyPr/>
          <a:lstStyle/>
          <a:p>
            <a:fld id="{E5948F6F-2428-462A-9C17-B471D69666C9}" type="datetimeFigureOut">
              <a:rPr lang="zh-CN" altLang="en-US" smtClean="0"/>
              <a:t>2022/2/14</a:t>
            </a:fld>
            <a:endParaRPr lang="zh-CN" altLang="en-US"/>
          </a:p>
        </p:txBody>
      </p:sp>
      <p:sp>
        <p:nvSpPr>
          <p:cNvPr id="8" name="页脚占位符 7">
            <a:extLst>
              <a:ext uri="{FF2B5EF4-FFF2-40B4-BE49-F238E27FC236}">
                <a16:creationId xmlns:a16="http://schemas.microsoft.com/office/drawing/2014/main" id="{06FFAF36-201A-4E03-81DA-3C56988D954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C3F275F-5247-493E-B457-DE9B3AA81ABF}"/>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248025835"/>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E288C6-5431-4B45-A828-10CE8FE0F81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2965DF-0155-4483-BA71-E600CD0762AB}"/>
              </a:ext>
            </a:extLst>
          </p:cNvPr>
          <p:cNvSpPr>
            <a:spLocks noGrp="1"/>
          </p:cNvSpPr>
          <p:nvPr>
            <p:ph type="dt" sz="half" idx="10"/>
          </p:nvPr>
        </p:nvSpPr>
        <p:spPr/>
        <p:txBody>
          <a:bodyPr/>
          <a:lstStyle/>
          <a:p>
            <a:fld id="{E5948F6F-2428-462A-9C17-B471D69666C9}" type="datetimeFigureOut">
              <a:rPr lang="zh-CN" altLang="en-US" smtClean="0"/>
              <a:t>2022/2/14</a:t>
            </a:fld>
            <a:endParaRPr lang="zh-CN" altLang="en-US"/>
          </a:p>
        </p:txBody>
      </p:sp>
      <p:sp>
        <p:nvSpPr>
          <p:cNvPr id="4" name="页脚占位符 3">
            <a:extLst>
              <a:ext uri="{FF2B5EF4-FFF2-40B4-BE49-F238E27FC236}">
                <a16:creationId xmlns:a16="http://schemas.microsoft.com/office/drawing/2014/main" id="{30025267-2129-4AAC-B988-516394B8C6A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55C9AA8-61C4-4754-8BD1-ABBF30B69740}"/>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784339216"/>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6E89B8B-92FE-4CCE-A6FD-1EA0AA2CB889}"/>
              </a:ext>
            </a:extLst>
          </p:cNvPr>
          <p:cNvSpPr>
            <a:spLocks noGrp="1"/>
          </p:cNvSpPr>
          <p:nvPr>
            <p:ph type="dt" sz="half" idx="10"/>
          </p:nvPr>
        </p:nvSpPr>
        <p:spPr/>
        <p:txBody>
          <a:bodyPr/>
          <a:lstStyle/>
          <a:p>
            <a:fld id="{E5948F6F-2428-462A-9C17-B471D69666C9}" type="datetimeFigureOut">
              <a:rPr lang="zh-CN" altLang="en-US" smtClean="0"/>
              <a:t>2022/2/14</a:t>
            </a:fld>
            <a:endParaRPr lang="zh-CN" altLang="en-US"/>
          </a:p>
        </p:txBody>
      </p:sp>
      <p:sp>
        <p:nvSpPr>
          <p:cNvPr id="3" name="页脚占位符 2">
            <a:extLst>
              <a:ext uri="{FF2B5EF4-FFF2-40B4-BE49-F238E27FC236}">
                <a16:creationId xmlns:a16="http://schemas.microsoft.com/office/drawing/2014/main" id="{8C28E2A2-AD64-42B3-A87A-68E10771FDF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CC82940-4DCD-4457-AC93-5C941D344732}"/>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197604080"/>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B1AE5F-13EA-4C3A-AAAA-8D04B81C9CC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59F9721-3C03-4ACA-8D2A-9BAC7D3A34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777210C-3F98-44F0-9B0B-7484D0583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67F33BF-7248-4CF2-9D5F-FC2D4AF5A79E}"/>
              </a:ext>
            </a:extLst>
          </p:cNvPr>
          <p:cNvSpPr>
            <a:spLocks noGrp="1"/>
          </p:cNvSpPr>
          <p:nvPr>
            <p:ph type="dt" sz="half" idx="10"/>
          </p:nvPr>
        </p:nvSpPr>
        <p:spPr/>
        <p:txBody>
          <a:bodyPr/>
          <a:lstStyle/>
          <a:p>
            <a:fld id="{E5948F6F-2428-462A-9C17-B471D69666C9}" type="datetimeFigureOut">
              <a:rPr lang="zh-CN" altLang="en-US" smtClean="0"/>
              <a:t>2022/2/14</a:t>
            </a:fld>
            <a:endParaRPr lang="zh-CN" altLang="en-US"/>
          </a:p>
        </p:txBody>
      </p:sp>
      <p:sp>
        <p:nvSpPr>
          <p:cNvPr id="6" name="页脚占位符 5">
            <a:extLst>
              <a:ext uri="{FF2B5EF4-FFF2-40B4-BE49-F238E27FC236}">
                <a16:creationId xmlns:a16="http://schemas.microsoft.com/office/drawing/2014/main" id="{F5BCF3C9-36E7-4968-9859-517B2D7F0E9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894AE19-449C-4FE9-A53C-35890F0B0F77}"/>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940776439"/>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90885D-D561-4A0F-BAF1-DFBEBF17EDD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0DFF409-D77E-4AB5-9B38-5C47DC875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4B0F19C-3D29-4AF3-8173-1DB66EE0C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A0F909C-0267-40BE-B34E-CFAE371EE401}"/>
              </a:ext>
            </a:extLst>
          </p:cNvPr>
          <p:cNvSpPr>
            <a:spLocks noGrp="1"/>
          </p:cNvSpPr>
          <p:nvPr>
            <p:ph type="dt" sz="half" idx="10"/>
          </p:nvPr>
        </p:nvSpPr>
        <p:spPr/>
        <p:txBody>
          <a:bodyPr/>
          <a:lstStyle/>
          <a:p>
            <a:fld id="{E5948F6F-2428-462A-9C17-B471D69666C9}" type="datetimeFigureOut">
              <a:rPr lang="zh-CN" altLang="en-US" smtClean="0"/>
              <a:t>2022/2/14</a:t>
            </a:fld>
            <a:endParaRPr lang="zh-CN" altLang="en-US"/>
          </a:p>
        </p:txBody>
      </p:sp>
      <p:sp>
        <p:nvSpPr>
          <p:cNvPr id="6" name="页脚占位符 5">
            <a:extLst>
              <a:ext uri="{FF2B5EF4-FFF2-40B4-BE49-F238E27FC236}">
                <a16:creationId xmlns:a16="http://schemas.microsoft.com/office/drawing/2014/main" id="{BF55CE51-8FC0-4E46-857D-7C025FADFD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426E691-5222-4EE9-9D13-2D12712BAF26}"/>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054483028"/>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3E38F3-2F70-42E3-A938-BF34763BDD1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C9835C3-98C9-4BB0-AB48-C0A5F94D36B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8319BC4-A8AF-4B6F-A6AC-B29D151381CC}"/>
              </a:ext>
            </a:extLst>
          </p:cNvPr>
          <p:cNvSpPr>
            <a:spLocks noGrp="1"/>
          </p:cNvSpPr>
          <p:nvPr>
            <p:ph type="dt" sz="half" idx="10"/>
          </p:nvPr>
        </p:nvSpPr>
        <p:spPr/>
        <p:txBody>
          <a:bodyPr/>
          <a:lstStyle/>
          <a:p>
            <a:fld id="{E5948F6F-2428-462A-9C17-B471D69666C9}" type="datetimeFigureOut">
              <a:rPr lang="zh-CN" altLang="en-US" smtClean="0"/>
              <a:t>2022/2/14</a:t>
            </a:fld>
            <a:endParaRPr lang="zh-CN" altLang="en-US"/>
          </a:p>
        </p:txBody>
      </p:sp>
      <p:sp>
        <p:nvSpPr>
          <p:cNvPr id="5" name="页脚占位符 4">
            <a:extLst>
              <a:ext uri="{FF2B5EF4-FFF2-40B4-BE49-F238E27FC236}">
                <a16:creationId xmlns:a16="http://schemas.microsoft.com/office/drawing/2014/main" id="{2FEB5DED-A7DE-4EE4-B6AB-433C67613F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BB61E76-AAA8-4A4D-AC7A-811B321C7B5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276216628"/>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8696E78-5D50-4462-927E-3A63F54EEAF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AF02305-A9EB-4761-B11C-9AB7DF06518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13E1FFF-8862-47C7-A800-1AAF9D7C5086}"/>
              </a:ext>
            </a:extLst>
          </p:cNvPr>
          <p:cNvSpPr>
            <a:spLocks noGrp="1"/>
          </p:cNvSpPr>
          <p:nvPr>
            <p:ph type="dt" sz="half" idx="10"/>
          </p:nvPr>
        </p:nvSpPr>
        <p:spPr/>
        <p:txBody>
          <a:bodyPr/>
          <a:lstStyle/>
          <a:p>
            <a:fld id="{E5948F6F-2428-462A-9C17-B471D69666C9}" type="datetimeFigureOut">
              <a:rPr lang="zh-CN" altLang="en-US" smtClean="0"/>
              <a:t>2022/2/14</a:t>
            </a:fld>
            <a:endParaRPr lang="zh-CN" altLang="en-US"/>
          </a:p>
        </p:txBody>
      </p:sp>
      <p:sp>
        <p:nvSpPr>
          <p:cNvPr id="5" name="页脚占位符 4">
            <a:extLst>
              <a:ext uri="{FF2B5EF4-FFF2-40B4-BE49-F238E27FC236}">
                <a16:creationId xmlns:a16="http://schemas.microsoft.com/office/drawing/2014/main" id="{62650148-B950-43C8-9DCD-DE25E61062D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4578DFF-1A5C-47A7-BF63-30AA9540AB1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747777258"/>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089721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2022/2/14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8175130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6499340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6880696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2022/2/14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9796922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74FA68B-851B-4497-92DD-AD9676CFD6C7}" type="datetimeFigureOut">
              <a:rPr lang="zh-CN" altLang="en-US" smtClean="0"/>
              <a:t>2022/2/14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0906734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4FA68B-851B-4497-92DD-AD9676CFD6C7}" type="datetimeFigureOut">
              <a:rPr lang="zh-CN" altLang="en-US" smtClean="0"/>
              <a:t>2022/2/14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4344896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2022/2/14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0919472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2022/2/14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7210412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2022/2/14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674484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6821593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2022/2/14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836537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2022/2/14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943930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2022/2/14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4053898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2022/2/14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21423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2022/2/14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765011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2022/2/14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628168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5.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2022/2/14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extBox 9">
            <a:extLst>
              <a:ext uri="{FF2B5EF4-FFF2-40B4-BE49-F238E27FC236}">
                <a16:creationId xmlns:a16="http://schemas.microsoft.com/office/drawing/2014/main" id="{26522F5D-04D7-4059-B6D0-836CB133AA3C}"/>
              </a:ext>
            </a:extLst>
          </p:cNvPr>
          <p:cNvSpPr txBox="1"/>
          <p:nvPr userDrawn="1"/>
        </p:nvSpPr>
        <p:spPr>
          <a:xfrm>
            <a:off x="10210015" y="6586212"/>
            <a:ext cx="1981985" cy="276999"/>
          </a:xfrm>
          <a:prstGeom prst="rect">
            <a:avLst/>
          </a:prstGeom>
          <a:noFill/>
        </p:spPr>
        <p:txBody>
          <a:bodyPr wrap="square" rtlCol="0">
            <a:spAutoFit/>
          </a:bodyPr>
          <a:lstStyle/>
          <a:p>
            <a:r>
              <a:rPr lang="en-US" sz="1200" i="1" dirty="0"/>
              <a:t>Design by: </a:t>
            </a:r>
            <a:r>
              <a:rPr lang="en-US" sz="1200" i="1" dirty="0" err="1"/>
              <a:t>Hương</a:t>
            </a:r>
            <a:r>
              <a:rPr lang="en-US" sz="1200" i="1" dirty="0"/>
              <a:t> </a:t>
            </a:r>
            <a:r>
              <a:rPr lang="en-US" sz="1200" i="1" dirty="0" err="1"/>
              <a:t>Thảo</a:t>
            </a:r>
            <a:endParaRPr lang="en-US" sz="1200" i="1" dirty="0"/>
          </a:p>
        </p:txBody>
      </p:sp>
    </p:spTree>
    <p:extLst>
      <p:ext uri="{BB962C8B-B14F-4D97-AF65-F5344CB8AC3E}">
        <p14:creationId xmlns:p14="http://schemas.microsoft.com/office/powerpoint/2010/main" val="29163466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54890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
        <p:nvSpPr>
          <p:cNvPr id="3" name="TextBox 2">
            <a:extLst>
              <a:ext uri="{FF2B5EF4-FFF2-40B4-BE49-F238E27FC236}">
                <a16:creationId xmlns:a16="http://schemas.microsoft.com/office/drawing/2014/main" id="{BE400B8D-2264-4894-8419-6AD47897368A}"/>
              </a:ext>
            </a:extLst>
          </p:cNvPr>
          <p:cNvSpPr txBox="1"/>
          <p:nvPr userDrawn="1"/>
        </p:nvSpPr>
        <p:spPr>
          <a:xfrm>
            <a:off x="10379987" y="70338"/>
            <a:ext cx="1981985" cy="276999"/>
          </a:xfrm>
          <a:prstGeom prst="rect">
            <a:avLst/>
          </a:prstGeom>
          <a:noFill/>
        </p:spPr>
        <p:txBody>
          <a:bodyPr wrap="square" rtlCol="0">
            <a:spAutoFit/>
          </a:bodyPr>
          <a:lstStyle/>
          <a:p>
            <a:r>
              <a:rPr lang="en-US" sz="1200" i="1" dirty="0"/>
              <a:t>Design by: </a:t>
            </a:r>
            <a:r>
              <a:rPr lang="en-US" sz="1200" i="1" dirty="0" err="1"/>
              <a:t>Hương</a:t>
            </a:r>
            <a:r>
              <a:rPr lang="en-US" sz="1200" i="1" dirty="0"/>
              <a:t> </a:t>
            </a:r>
            <a:r>
              <a:rPr lang="en-US" sz="1200" i="1" dirty="0" err="1"/>
              <a:t>Thảo</a:t>
            </a:r>
            <a:endParaRPr lang="en-US" sz="1200" i="1" dirty="0"/>
          </a:p>
        </p:txBody>
      </p:sp>
    </p:spTree>
    <p:extLst>
      <p:ext uri="{BB962C8B-B14F-4D97-AF65-F5344CB8AC3E}">
        <p14:creationId xmlns:p14="http://schemas.microsoft.com/office/powerpoint/2010/main" val="427573608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6958FFC-099D-4B13-9000-F8DF1C7EE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CB03AA9-4FB2-4386-8364-C8F776151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D639A9-720A-4244-9F27-35E131010C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48F6F-2428-462A-9C17-B471D69666C9}" type="datetimeFigureOut">
              <a:rPr lang="zh-CN" altLang="en-US" smtClean="0"/>
              <a:t>2022/2/14</a:t>
            </a:fld>
            <a:endParaRPr lang="zh-CN" altLang="en-US"/>
          </a:p>
        </p:txBody>
      </p:sp>
      <p:sp>
        <p:nvSpPr>
          <p:cNvPr id="5" name="页脚占位符 4">
            <a:extLst>
              <a:ext uri="{FF2B5EF4-FFF2-40B4-BE49-F238E27FC236}">
                <a16:creationId xmlns:a16="http://schemas.microsoft.com/office/drawing/2014/main" id="{9E9126D4-CD18-4BE2-8154-1176BFF423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198FFC2-8849-4A8F-92A7-8939539726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50DBB-D116-4F5E-87A5-6486A7600B90}" type="slidenum">
              <a:rPr lang="zh-CN" altLang="en-US" smtClean="0"/>
              <a:t>‹#›</a:t>
            </a:fld>
            <a:endParaRPr lang="zh-CN" altLang="en-US"/>
          </a:p>
        </p:txBody>
      </p:sp>
      <p:sp>
        <p:nvSpPr>
          <p:cNvPr id="7" name="TextBox 6">
            <a:extLst>
              <a:ext uri="{FF2B5EF4-FFF2-40B4-BE49-F238E27FC236}">
                <a16:creationId xmlns:a16="http://schemas.microsoft.com/office/drawing/2014/main" id="{07090BAD-C9D7-430F-8B88-61115E8EA708}"/>
              </a:ext>
            </a:extLst>
          </p:cNvPr>
          <p:cNvSpPr txBox="1"/>
          <p:nvPr userDrawn="1"/>
        </p:nvSpPr>
        <p:spPr>
          <a:xfrm>
            <a:off x="10362807" y="57394"/>
            <a:ext cx="1981985" cy="276999"/>
          </a:xfrm>
          <a:prstGeom prst="rect">
            <a:avLst/>
          </a:prstGeom>
          <a:noFill/>
        </p:spPr>
        <p:txBody>
          <a:bodyPr wrap="square" rtlCol="0">
            <a:spAutoFit/>
          </a:bodyPr>
          <a:lstStyle/>
          <a:p>
            <a:r>
              <a:rPr lang="en-US" sz="1200" i="1" dirty="0">
                <a:latin typeface="Times New Roman" panose="02020603050405020304" pitchFamily="18" charset="0"/>
                <a:cs typeface="Times New Roman" panose="02020603050405020304" pitchFamily="18" charset="0"/>
              </a:rPr>
              <a:t>Design by: </a:t>
            </a:r>
            <a:r>
              <a:rPr lang="en-US" sz="1200" i="1" dirty="0" err="1">
                <a:latin typeface="Times New Roman" panose="02020603050405020304" pitchFamily="18" charset="0"/>
                <a:cs typeface="Times New Roman" panose="02020603050405020304" pitchFamily="18" charset="0"/>
              </a:rPr>
              <a:t>Hương</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Thảo</a:t>
            </a:r>
            <a:endParaRPr lang="en-US"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898505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FA68B-851B-4497-92DD-AD9676CFD6C7}" type="datetimeFigureOut">
              <a:rPr lang="zh-CN" altLang="en-US" smtClean="0"/>
              <a:t>2022/2/14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F504A-745A-48EA-80ED-493236BBE933}" type="slidenum">
              <a:rPr lang="zh-CN" altLang="en-US" smtClean="0"/>
              <a:t>‹#›</a:t>
            </a:fld>
            <a:endParaRPr lang="zh-CN" altLang="en-US"/>
          </a:p>
        </p:txBody>
      </p:sp>
      <p:sp>
        <p:nvSpPr>
          <p:cNvPr id="7" name="TextBox 6">
            <a:extLst>
              <a:ext uri="{FF2B5EF4-FFF2-40B4-BE49-F238E27FC236}">
                <a16:creationId xmlns:a16="http://schemas.microsoft.com/office/drawing/2014/main" id="{2B1F22F1-B11D-414D-9494-480D40A07E96}"/>
              </a:ext>
            </a:extLst>
          </p:cNvPr>
          <p:cNvSpPr txBox="1"/>
          <p:nvPr userDrawn="1"/>
        </p:nvSpPr>
        <p:spPr>
          <a:xfrm>
            <a:off x="9993125" y="61546"/>
            <a:ext cx="1981985" cy="276999"/>
          </a:xfrm>
          <a:prstGeom prst="rect">
            <a:avLst/>
          </a:prstGeom>
          <a:noFill/>
        </p:spPr>
        <p:txBody>
          <a:bodyPr wrap="square" rtlCol="0">
            <a:spAutoFit/>
          </a:bodyPr>
          <a:lstStyle/>
          <a:p>
            <a:r>
              <a:rPr lang="en-US" sz="1200" i="1" dirty="0"/>
              <a:t>Design by: </a:t>
            </a:r>
            <a:r>
              <a:rPr lang="en-US" sz="1200" i="1" dirty="0" err="1"/>
              <a:t>Hương</a:t>
            </a:r>
            <a:r>
              <a:rPr lang="en-US" sz="1200" i="1" dirty="0"/>
              <a:t> </a:t>
            </a:r>
            <a:r>
              <a:rPr lang="en-US" sz="1200" i="1" dirty="0" err="1"/>
              <a:t>Thảo</a:t>
            </a:r>
            <a:endParaRPr lang="en-US" sz="1200" i="1" dirty="0"/>
          </a:p>
        </p:txBody>
      </p:sp>
    </p:spTree>
    <p:extLst>
      <p:ext uri="{BB962C8B-B14F-4D97-AF65-F5344CB8AC3E}">
        <p14:creationId xmlns:p14="http://schemas.microsoft.com/office/powerpoint/2010/main" val="388246450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9.GIF"/><Relationship Id="rId13" Type="http://schemas.openxmlformats.org/officeDocument/2006/relationships/image" Target="../media/image34.GIF"/><Relationship Id="rId3" Type="http://schemas.openxmlformats.org/officeDocument/2006/relationships/audio" Target="../media/audio4.wav"/><Relationship Id="rId7" Type="http://schemas.openxmlformats.org/officeDocument/2006/relationships/image" Target="../media/image28.jpeg"/><Relationship Id="rId12" Type="http://schemas.openxmlformats.org/officeDocument/2006/relationships/image" Target="../media/image33.GIF"/><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25.png"/><Relationship Id="rId11" Type="http://schemas.openxmlformats.org/officeDocument/2006/relationships/image" Target="../media/image32.GIF"/><Relationship Id="rId5" Type="http://schemas.openxmlformats.org/officeDocument/2006/relationships/image" Target="../media/image24.png"/><Relationship Id="rId15" Type="http://schemas.openxmlformats.org/officeDocument/2006/relationships/slide" Target="slide6.xml"/><Relationship Id="rId10" Type="http://schemas.openxmlformats.org/officeDocument/2006/relationships/image" Target="../media/image31.GIF"/><Relationship Id="rId4" Type="http://schemas.openxmlformats.org/officeDocument/2006/relationships/image" Target="../media/image27.GIF"/><Relationship Id="rId9" Type="http://schemas.openxmlformats.org/officeDocument/2006/relationships/image" Target="../media/image30.png"/><Relationship Id="rId14" Type="http://schemas.openxmlformats.org/officeDocument/2006/relationships/image" Target="../media/image35.GIF"/></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hyperlink" Target="https://www.facebook.com/huongthaoGADT" TargetMode="External"/><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3.xml"/><Relationship Id="rId5" Type="http://schemas.openxmlformats.org/officeDocument/2006/relationships/image" Target="../media/image40.png"/><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image" Target="../media/image42.emf"/><Relationship Id="rId7" Type="http://schemas.openxmlformats.org/officeDocument/2006/relationships/image" Target="../media/image46.emf"/><Relationship Id="rId2" Type="http://schemas.openxmlformats.org/officeDocument/2006/relationships/image" Target="../media/image41.emf"/><Relationship Id="rId1" Type="http://schemas.openxmlformats.org/officeDocument/2006/relationships/slideLayout" Target="../slideLayouts/slideLayout40.xml"/><Relationship Id="rId6" Type="http://schemas.openxmlformats.org/officeDocument/2006/relationships/image" Target="../media/image45.emf"/><Relationship Id="rId5" Type="http://schemas.openxmlformats.org/officeDocument/2006/relationships/image" Target="../media/image44.emf"/><Relationship Id="rId10" Type="http://schemas.openxmlformats.org/officeDocument/2006/relationships/image" Target="../media/image49.emf"/><Relationship Id="rId4" Type="http://schemas.openxmlformats.org/officeDocument/2006/relationships/image" Target="../media/image43.emf"/><Relationship Id="rId9" Type="http://schemas.openxmlformats.org/officeDocument/2006/relationships/image" Target="../media/image48.emf"/></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hyperlink" Target="https://www.facebook.com/huongthaoGADT"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23.png"/><Relationship Id="rId18" Type="http://schemas.openxmlformats.org/officeDocument/2006/relationships/audio" Target="../media/audio3.wav"/><Relationship Id="rId3" Type="http://schemas.openxmlformats.org/officeDocument/2006/relationships/image" Target="../media/image17.jpeg"/><Relationship Id="rId7" Type="http://schemas.openxmlformats.org/officeDocument/2006/relationships/image" Target="../media/image19.png"/><Relationship Id="rId12" Type="http://schemas.openxmlformats.org/officeDocument/2006/relationships/image" Target="../media/image22.png"/><Relationship Id="rId17" Type="http://schemas.openxmlformats.org/officeDocument/2006/relationships/image" Target="../media/image26.GIF"/><Relationship Id="rId2" Type="http://schemas.openxmlformats.org/officeDocument/2006/relationships/notesSlide" Target="../notesSlides/notesSlide4.xml"/><Relationship Id="rId16" Type="http://schemas.openxmlformats.org/officeDocument/2006/relationships/image" Target="../media/image25.png"/><Relationship Id="rId1" Type="http://schemas.openxmlformats.org/officeDocument/2006/relationships/slideLayout" Target="../slideLayouts/slideLayout23.xml"/><Relationship Id="rId6" Type="http://schemas.openxmlformats.org/officeDocument/2006/relationships/image" Target="../media/image18.png"/><Relationship Id="rId11" Type="http://schemas.openxmlformats.org/officeDocument/2006/relationships/slide" Target="slide9.xml"/><Relationship Id="rId5" Type="http://schemas.openxmlformats.org/officeDocument/2006/relationships/audio" Target="../media/audio1.wav"/><Relationship Id="rId15" Type="http://schemas.openxmlformats.org/officeDocument/2006/relationships/image" Target="../media/image24.png"/><Relationship Id="rId10" Type="http://schemas.openxmlformats.org/officeDocument/2006/relationships/image" Target="../media/image21.png"/><Relationship Id="rId4" Type="http://schemas.openxmlformats.org/officeDocument/2006/relationships/slide" Target="slide7.xml"/><Relationship Id="rId9" Type="http://schemas.openxmlformats.org/officeDocument/2006/relationships/image" Target="../media/image20.png"/><Relationship Id="rId14" Type="http://schemas.openxmlformats.org/officeDocument/2006/relationships/slide" Target="slide10.xml"/></Relationships>
</file>

<file path=ppt/slides/_rels/slide7.xml.rels><?xml version="1.0" encoding="UTF-8" standalone="yes"?>
<Relationships xmlns="http://schemas.openxmlformats.org/package/2006/relationships"><Relationship Id="rId8" Type="http://schemas.openxmlformats.org/officeDocument/2006/relationships/image" Target="../media/image29.GIF"/><Relationship Id="rId13" Type="http://schemas.openxmlformats.org/officeDocument/2006/relationships/image" Target="../media/image34.GIF"/><Relationship Id="rId3" Type="http://schemas.openxmlformats.org/officeDocument/2006/relationships/audio" Target="../media/audio4.wav"/><Relationship Id="rId7" Type="http://schemas.openxmlformats.org/officeDocument/2006/relationships/image" Target="../media/image28.jpeg"/><Relationship Id="rId12" Type="http://schemas.openxmlformats.org/officeDocument/2006/relationships/image" Target="../media/image33.GIF"/><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19.png"/><Relationship Id="rId11" Type="http://schemas.openxmlformats.org/officeDocument/2006/relationships/image" Target="../media/image32.GIF"/><Relationship Id="rId5" Type="http://schemas.openxmlformats.org/officeDocument/2006/relationships/image" Target="../media/image18.png"/><Relationship Id="rId15" Type="http://schemas.openxmlformats.org/officeDocument/2006/relationships/slide" Target="slide6.xml"/><Relationship Id="rId10" Type="http://schemas.openxmlformats.org/officeDocument/2006/relationships/image" Target="../media/image31.GIF"/><Relationship Id="rId4" Type="http://schemas.openxmlformats.org/officeDocument/2006/relationships/image" Target="../media/image27.GIF"/><Relationship Id="rId9" Type="http://schemas.openxmlformats.org/officeDocument/2006/relationships/image" Target="../media/image30.png"/><Relationship Id="rId14" Type="http://schemas.openxmlformats.org/officeDocument/2006/relationships/image" Target="../media/image35.GIF"/></Relationships>
</file>

<file path=ppt/slides/_rels/slide8.xml.rels><?xml version="1.0" encoding="UTF-8" standalone="yes"?>
<Relationships xmlns="http://schemas.openxmlformats.org/package/2006/relationships"><Relationship Id="rId8" Type="http://schemas.openxmlformats.org/officeDocument/2006/relationships/image" Target="../media/image29.GIF"/><Relationship Id="rId13" Type="http://schemas.openxmlformats.org/officeDocument/2006/relationships/image" Target="../media/image34.GIF"/><Relationship Id="rId3" Type="http://schemas.openxmlformats.org/officeDocument/2006/relationships/audio" Target="../media/audio4.wav"/><Relationship Id="rId7" Type="http://schemas.openxmlformats.org/officeDocument/2006/relationships/image" Target="../media/image28.jpeg"/><Relationship Id="rId12" Type="http://schemas.openxmlformats.org/officeDocument/2006/relationships/image" Target="../media/image33.GIF"/><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21.png"/><Relationship Id="rId11" Type="http://schemas.openxmlformats.org/officeDocument/2006/relationships/image" Target="../media/image32.GIF"/><Relationship Id="rId5" Type="http://schemas.openxmlformats.org/officeDocument/2006/relationships/image" Target="../media/image20.png"/><Relationship Id="rId15" Type="http://schemas.openxmlformats.org/officeDocument/2006/relationships/slide" Target="slide5.xml"/><Relationship Id="rId10" Type="http://schemas.openxmlformats.org/officeDocument/2006/relationships/image" Target="../media/image31.GIF"/><Relationship Id="rId4" Type="http://schemas.openxmlformats.org/officeDocument/2006/relationships/image" Target="../media/image27.GIF"/><Relationship Id="rId9" Type="http://schemas.openxmlformats.org/officeDocument/2006/relationships/image" Target="../media/image30.png"/><Relationship Id="rId14" Type="http://schemas.openxmlformats.org/officeDocument/2006/relationships/image" Target="../media/image35.GIF"/></Relationships>
</file>

<file path=ppt/slides/_rels/slide9.xml.rels><?xml version="1.0" encoding="UTF-8" standalone="yes"?>
<Relationships xmlns="http://schemas.openxmlformats.org/package/2006/relationships"><Relationship Id="rId8" Type="http://schemas.openxmlformats.org/officeDocument/2006/relationships/image" Target="../media/image29.GIF"/><Relationship Id="rId13" Type="http://schemas.openxmlformats.org/officeDocument/2006/relationships/image" Target="../media/image34.GIF"/><Relationship Id="rId3" Type="http://schemas.openxmlformats.org/officeDocument/2006/relationships/audio" Target="../media/audio4.wav"/><Relationship Id="rId7" Type="http://schemas.openxmlformats.org/officeDocument/2006/relationships/image" Target="../media/image28.jpeg"/><Relationship Id="rId12" Type="http://schemas.openxmlformats.org/officeDocument/2006/relationships/image" Target="../media/image33.GIF"/><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23.png"/><Relationship Id="rId11" Type="http://schemas.openxmlformats.org/officeDocument/2006/relationships/image" Target="../media/image32.GIF"/><Relationship Id="rId5" Type="http://schemas.openxmlformats.org/officeDocument/2006/relationships/image" Target="../media/image22.png"/><Relationship Id="rId15" Type="http://schemas.openxmlformats.org/officeDocument/2006/relationships/slide" Target="slide6.xml"/><Relationship Id="rId10" Type="http://schemas.openxmlformats.org/officeDocument/2006/relationships/image" Target="../media/image31.GIF"/><Relationship Id="rId4" Type="http://schemas.openxmlformats.org/officeDocument/2006/relationships/image" Target="../media/image27.GIF"/><Relationship Id="rId9" Type="http://schemas.openxmlformats.org/officeDocument/2006/relationships/image" Target="../media/image36.png"/><Relationship Id="rId14" Type="http://schemas.openxmlformats.org/officeDocument/2006/relationships/image" Target="../media/image3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38CBB3C-CEC5-4B23-A4BD-798CF69AF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982303" y="-2369856"/>
            <a:ext cx="6223536" cy="11655706"/>
          </a:xfrm>
          <a:prstGeom prst="rect">
            <a:avLst/>
          </a:prstGeom>
        </p:spPr>
      </p:pic>
      <p:pic>
        <p:nvPicPr>
          <p:cNvPr id="9" name="图片 8">
            <a:extLst>
              <a:ext uri="{FF2B5EF4-FFF2-40B4-BE49-F238E27FC236}">
                <a16:creationId xmlns:a16="http://schemas.microsoft.com/office/drawing/2014/main" id="{1EA15710-049F-4371-89E7-E1C0227F4F47}"/>
              </a:ext>
            </a:extLst>
          </p:cNvPr>
          <p:cNvPicPr>
            <a:picLocks noChangeAspect="1"/>
          </p:cNvPicPr>
          <p:nvPr/>
        </p:nvPicPr>
        <p:blipFill rotWithShape="1">
          <a:blip r:embed="rId4">
            <a:extLst>
              <a:ext uri="{28A0092B-C50C-407E-A947-70E740481C1C}">
                <a14:useLocalDpi xmlns:a14="http://schemas.microsoft.com/office/drawing/2010/main" val="0"/>
              </a:ext>
            </a:extLst>
          </a:blip>
          <a:srcRect l="66515" b="75097"/>
          <a:stretch/>
        </p:blipFill>
        <p:spPr>
          <a:xfrm rot="660128">
            <a:off x="9092229" y="4124101"/>
            <a:ext cx="3020116" cy="3146513"/>
          </a:xfrm>
          <a:prstGeom prst="rect">
            <a:avLst/>
          </a:prstGeom>
        </p:spPr>
      </p:pic>
      <p:grpSp>
        <p:nvGrpSpPr>
          <p:cNvPr id="49" name="组合 48">
            <a:extLst>
              <a:ext uri="{FF2B5EF4-FFF2-40B4-BE49-F238E27FC236}">
                <a16:creationId xmlns:a16="http://schemas.microsoft.com/office/drawing/2014/main" id="{79667BFF-F07F-4DA4-9591-236B970F2BF0}"/>
              </a:ext>
            </a:extLst>
          </p:cNvPr>
          <p:cNvGrpSpPr/>
          <p:nvPr/>
        </p:nvGrpSpPr>
        <p:grpSpPr>
          <a:xfrm>
            <a:off x="1589712" y="1682325"/>
            <a:ext cx="4439186" cy="4752540"/>
            <a:chOff x="3962499" y="1520620"/>
            <a:chExt cx="3565106" cy="3816760"/>
          </a:xfrm>
        </p:grpSpPr>
        <p:sp>
          <p:nvSpPr>
            <p:cNvPr id="50" name="矩形 49">
              <a:extLst>
                <a:ext uri="{FF2B5EF4-FFF2-40B4-BE49-F238E27FC236}">
                  <a16:creationId xmlns:a16="http://schemas.microsoft.com/office/drawing/2014/main" id="{038F85FA-E520-4609-BDCB-EB913F773C4B}"/>
                </a:ext>
              </a:extLst>
            </p:cNvPr>
            <p:cNvSpPr/>
            <p:nvPr/>
          </p:nvSpPr>
          <p:spPr>
            <a:xfrm>
              <a:off x="4861367" y="2118167"/>
              <a:ext cx="1990846" cy="2812648"/>
            </a:xfrm>
            <a:prstGeom prst="rect">
              <a:avLst/>
            </a:prstGeom>
            <a:solidFill>
              <a:srgbClr val="49D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1" name="图片 50">
              <a:extLst>
                <a:ext uri="{FF2B5EF4-FFF2-40B4-BE49-F238E27FC236}">
                  <a16:creationId xmlns:a16="http://schemas.microsoft.com/office/drawing/2014/main" id="{7061F0C9-DC48-409C-97F6-5BF3909ABA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499" y="1520620"/>
              <a:ext cx="3565106" cy="3816760"/>
            </a:xfrm>
            <a:prstGeom prst="rect">
              <a:avLst/>
            </a:prstGeom>
          </p:spPr>
        </p:pic>
      </p:grpSp>
      <p:sp>
        <p:nvSpPr>
          <p:cNvPr id="2" name="TextBox 1">
            <a:extLst>
              <a:ext uri="{FF2B5EF4-FFF2-40B4-BE49-F238E27FC236}">
                <a16:creationId xmlns:a16="http://schemas.microsoft.com/office/drawing/2014/main" id="{C5A81707-0109-486E-84AE-F56324ED06F0}"/>
              </a:ext>
            </a:extLst>
          </p:cNvPr>
          <p:cNvSpPr txBox="1"/>
          <p:nvPr/>
        </p:nvSpPr>
        <p:spPr>
          <a:xfrm>
            <a:off x="6720396" y="1890944"/>
            <a:ext cx="4367814" cy="1754326"/>
          </a:xfrm>
          <a:prstGeom prst="rect">
            <a:avLst/>
          </a:prstGeom>
          <a:noFill/>
        </p:spPr>
        <p:txBody>
          <a:bodyPr wrap="square" rtlCol="0">
            <a:spAutoFit/>
          </a:bodyPr>
          <a:lstStyle/>
          <a:p>
            <a:pPr algn="ctr"/>
            <a:r>
              <a:rPr lang="en-US" sz="54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a:t>
            </a:r>
            <a:r>
              <a:rPr lang="en-US" sz="54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a:t>
            </a:r>
            <a:r>
              <a:rPr lang="en-US" sz="54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nghe</a:t>
            </a:r>
            <a:endParaRPr lang="en-US" sz="54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algn="ctr"/>
            <a:r>
              <a:rPr lang="en-US" sz="54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r>
              <a:rPr lang="en-US" sz="54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Tiết</a:t>
            </a:r>
            <a:r>
              <a:rPr lang="en-US" sz="54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4)</a:t>
            </a:r>
          </a:p>
        </p:txBody>
      </p:sp>
    </p:spTree>
    <p:extLst>
      <p:ext uri="{BB962C8B-B14F-4D97-AF65-F5344CB8AC3E}">
        <p14:creationId xmlns:p14="http://schemas.microsoft.com/office/powerpoint/2010/main" val="35576809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8675"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2 candies </a:t>
            </a:r>
          </a:p>
        </p:txBody>
      </p:sp>
      <p:sp>
        <p:nvSpPr>
          <p:cNvPr id="27" name="Rectangle: Folded Corner 26"/>
          <p:cNvSpPr/>
          <p:nvPr/>
        </p:nvSpPr>
        <p:spPr>
          <a:xfrm>
            <a:off x="508000" y="277284"/>
            <a:ext cx="10987617"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Hai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bà</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cháu</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đã</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làm</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gì</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để</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giúp</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đỡ</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mọi</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người</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hết</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đói</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khổ</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a:t>
            </a:r>
          </a:p>
        </p:txBody>
      </p:sp>
      <p:sp>
        <p:nvSpPr>
          <p:cNvPr id="28" name="Rectangle: Folded Corner 27"/>
          <p:cNvSpPr/>
          <p:nvPr/>
        </p:nvSpPr>
        <p:spPr>
          <a:xfrm>
            <a:off x="508000" y="2131695"/>
            <a:ext cx="11110595" cy="1923415"/>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marR="0" lvl="0" indent="-571500" algn="ctr" defTabSz="685800" rtl="0" eaLnBrk="1" fontAlgn="auto" latinLnBrk="0" hangingPunct="1">
              <a:lnSpc>
                <a:spcPct val="100000"/>
              </a:lnSpc>
              <a:spcBef>
                <a:spcPts val="0"/>
              </a:spcBef>
              <a:spcAft>
                <a:spcPts val="0"/>
              </a:spcAft>
              <a:buClrTx/>
              <a:buSzTx/>
              <a:buFontTx/>
              <a:buChar char="-"/>
              <a:tabLst/>
              <a:defRPr/>
            </a:pPr>
            <a:r>
              <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en-US" altLang="vi-VN"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altLang="vi-VN"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sẻ</a:t>
            </a:r>
            <a:r>
              <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khoai</a:t>
            </a:r>
            <a:r>
              <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lang </a:t>
            </a:r>
            <a:r>
              <a:rPr kumimoji="0" lang="en-US" altLang="vi-VN"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dân</a:t>
            </a:r>
            <a:r>
              <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làng</a:t>
            </a:r>
            <a:endPar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680"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8682"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9"/>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8684"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8685"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8686"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8687"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6" name="图片 41995" descr="13"/>
          <p:cNvPicPr>
            <a:picLocks noChangeAspect="1"/>
          </p:cNvPicPr>
          <p:nvPr/>
        </p:nvPicPr>
        <p:blipFill>
          <a:blip r:embed="rId4"/>
          <a:stretch>
            <a:fillRect/>
          </a:stretch>
        </p:blipFill>
        <p:spPr>
          <a:xfrm>
            <a:off x="7010400" y="685800"/>
            <a:ext cx="4656667" cy="3862917"/>
          </a:xfrm>
          <a:prstGeom prst="rect">
            <a:avLst/>
          </a:prstGeom>
          <a:noFill/>
          <a:ln w="9525">
            <a:noFill/>
          </a:ln>
        </p:spPr>
      </p:pic>
      <p:pic>
        <p:nvPicPr>
          <p:cNvPr id="41997" name="图片 41996" descr="14"/>
          <p:cNvPicPr>
            <a:picLocks noChangeAspect="1"/>
          </p:cNvPicPr>
          <p:nvPr/>
        </p:nvPicPr>
        <p:blipFill>
          <a:blip r:embed="rId5"/>
          <a:stretch>
            <a:fillRect/>
          </a:stretch>
        </p:blipFill>
        <p:spPr>
          <a:xfrm>
            <a:off x="0" y="177800"/>
            <a:ext cx="7272867" cy="6182784"/>
          </a:xfrm>
          <a:prstGeom prst="rect">
            <a:avLst/>
          </a:prstGeom>
          <a:noFill/>
          <a:ln w="9525">
            <a:noFill/>
          </a:ln>
        </p:spPr>
      </p:pic>
      <p:pic>
        <p:nvPicPr>
          <p:cNvPr id="33796" name="图片 41997" descr="1"/>
          <p:cNvPicPr>
            <a:picLocks noChangeAspect="1"/>
          </p:cNvPicPr>
          <p:nvPr/>
        </p:nvPicPr>
        <p:blipFill>
          <a:blip r:embed="rId6"/>
          <a:stretch>
            <a:fillRect/>
          </a:stretch>
        </p:blipFill>
        <p:spPr>
          <a:xfrm>
            <a:off x="0" y="5617633"/>
            <a:ext cx="12192000" cy="1240367"/>
          </a:xfrm>
          <a:prstGeom prst="rect">
            <a:avLst/>
          </a:prstGeom>
          <a:noFill/>
          <a:ln w="9525">
            <a:noFill/>
          </a:ln>
        </p:spPr>
      </p:pic>
      <p:sp>
        <p:nvSpPr>
          <p:cNvPr id="33797" name="Text Box 5"/>
          <p:cNvSpPr txBox="1"/>
          <p:nvPr/>
        </p:nvSpPr>
        <p:spPr>
          <a:xfrm>
            <a:off x="1930400" y="3429000"/>
            <a:ext cx="3556000" cy="46037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3798" name="Text Box 6"/>
          <p:cNvSpPr txBox="1"/>
          <p:nvPr/>
        </p:nvSpPr>
        <p:spPr>
          <a:xfrm>
            <a:off x="711200" y="3429000"/>
            <a:ext cx="5994400" cy="152844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sz="3735"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rPr>
              <a:t>Cïng b¹n kÓ </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sz="3735"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rPr>
              <a:t>trong nhãm</a:t>
            </a:r>
            <a:r>
              <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rPr>
              <a:t> </a:t>
            </a:r>
          </a:p>
        </p:txBody>
      </p:sp>
      <p:sp>
        <p:nvSpPr>
          <p:cNvPr id="55303" name="Text Box 7"/>
          <p:cNvSpPr txBox="1"/>
          <p:nvPr/>
        </p:nvSpPr>
        <p:spPr>
          <a:xfrm>
            <a:off x="7416800" y="2819400"/>
            <a:ext cx="2540000" cy="58356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sz="3200"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rPr>
              <a:t>Thêi gian 5’</a:t>
            </a:r>
          </a:p>
        </p:txBody>
      </p:sp>
      <p:sp>
        <p:nvSpPr>
          <p:cNvPr id="8" name="TextBox 7">
            <a:hlinkClick r:id="rId7"/>
            <a:extLst>
              <a:ext uri="{FF2B5EF4-FFF2-40B4-BE49-F238E27FC236}">
                <a16:creationId xmlns:a16="http://schemas.microsoft.com/office/drawing/2014/main" id="{5AEF9620-F181-435D-955C-BA8D74C6E719}"/>
              </a:ext>
            </a:extLst>
          </p:cNvPr>
          <p:cNvSpPr txBox="1"/>
          <p:nvPr/>
        </p:nvSpPr>
        <p:spPr>
          <a:xfrm>
            <a:off x="10001250" y="94140"/>
            <a:ext cx="24384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0000"/>
                </a:solidFill>
                <a:effectLst/>
                <a:uLnTx/>
                <a:uFillTx/>
                <a:latin typeface="Calibri"/>
                <a:ea typeface="+mn-ea"/>
                <a:cs typeface="+mn-cs"/>
              </a:rPr>
              <a:t>LH: </a:t>
            </a:r>
            <a:r>
              <a:rPr kumimoji="0" lang="en-US" sz="2000" b="1" i="1" u="none" strike="noStrike" kern="1200" cap="none" spc="0" normalizeH="0" baseline="0" noProof="0" dirty="0" err="1">
                <a:ln>
                  <a:noFill/>
                </a:ln>
                <a:solidFill>
                  <a:srgbClr val="FF0000"/>
                </a:solidFill>
                <a:effectLst/>
                <a:uLnTx/>
                <a:uFillTx/>
                <a:latin typeface="Calibri"/>
                <a:ea typeface="+mn-ea"/>
                <a:cs typeface="+mn-cs"/>
              </a:rPr>
              <a:t>Hương</a:t>
            </a:r>
            <a:r>
              <a:rPr kumimoji="0" lang="en-US" sz="2000" b="1" i="1" u="none" strike="noStrike" kern="1200" cap="none" spc="0" normalizeH="0" baseline="0" noProof="0" dirty="0">
                <a:ln>
                  <a:noFill/>
                </a:ln>
                <a:solidFill>
                  <a:srgbClr val="FF0000"/>
                </a:solidFill>
                <a:effectLst/>
                <a:uLnTx/>
                <a:uFillTx/>
                <a:latin typeface="Calibri"/>
                <a:ea typeface="+mn-ea"/>
                <a:cs typeface="+mn-cs"/>
              </a:rPr>
              <a:t> </a:t>
            </a:r>
            <a:r>
              <a:rPr kumimoji="0" lang="en-US" sz="2000" b="1" i="1" u="none" strike="noStrike" kern="1200" cap="none" spc="0" normalizeH="0" baseline="0" noProof="0" dirty="0" err="1">
                <a:ln>
                  <a:noFill/>
                </a:ln>
                <a:solidFill>
                  <a:srgbClr val="FF0000"/>
                </a:solidFill>
                <a:effectLst/>
                <a:uLnTx/>
                <a:uFillTx/>
                <a:latin typeface="Calibri"/>
                <a:ea typeface="+mn-ea"/>
                <a:cs typeface="+mn-cs"/>
              </a:rPr>
              <a:t>Thảo</a:t>
            </a:r>
            <a:endParaRPr kumimoji="0" lang="en-US" sz="2000" b="1" i="1" u="none" strike="noStrike" kern="1200" cap="none" spc="0" normalizeH="0" baseline="0" noProof="0" dirty="0">
              <a:ln>
                <a:noFill/>
              </a:ln>
              <a:solidFill>
                <a:srgbClr val="FF0000"/>
              </a:solidFill>
              <a:effectLst/>
              <a:uLnTx/>
              <a:uFillTx/>
              <a:latin typeface="Calibri"/>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barn(outVertical)">
                                      <p:cBhvr>
                                        <p:cTn id="7" dur="500"/>
                                        <p:tgtEl>
                                          <p:spTgt spid="4199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41996"/>
                                        </p:tgtEl>
                                        <p:attrNameLst>
                                          <p:attrName>style.visibility</p:attrName>
                                        </p:attrNameLst>
                                      </p:cBhvr>
                                      <p:to>
                                        <p:strVal val="visible"/>
                                      </p:to>
                                    </p:set>
                                    <p:anim calcmode="lin" valueType="num">
                                      <p:cBhvr>
                                        <p:cTn id="12" dur="1000" fill="hold"/>
                                        <p:tgtEl>
                                          <p:spTgt spid="41996"/>
                                        </p:tgtEl>
                                        <p:attrNameLst>
                                          <p:attrName>ppt_w</p:attrName>
                                        </p:attrNameLst>
                                      </p:cBhvr>
                                      <p:tavLst>
                                        <p:tav tm="0">
                                          <p:val>
                                            <p:fltVal val="0"/>
                                          </p:val>
                                        </p:tav>
                                        <p:tav tm="100000">
                                          <p:val>
                                            <p:strVal val="#ppt_w"/>
                                          </p:val>
                                        </p:tav>
                                      </p:tavLst>
                                    </p:anim>
                                    <p:anim calcmode="lin" valueType="num">
                                      <p:cBhvr>
                                        <p:cTn id="13" dur="1000" fill="hold"/>
                                        <p:tgtEl>
                                          <p:spTgt spid="41996"/>
                                        </p:tgtEl>
                                        <p:attrNameLst>
                                          <p:attrName>ppt_h</p:attrName>
                                        </p:attrNameLst>
                                      </p:cBhvr>
                                      <p:tavLst>
                                        <p:tav tm="0">
                                          <p:val>
                                            <p:fltVal val="0"/>
                                          </p:val>
                                        </p:tav>
                                        <p:tav tm="100000">
                                          <p:val>
                                            <p:strVal val="#ppt_h"/>
                                          </p:val>
                                        </p:tav>
                                      </p:tavLst>
                                    </p:anim>
                                    <p:anim calcmode="lin" valueType="num">
                                      <p:cBhvr>
                                        <p:cTn id="14" dur="1000" fill="hold"/>
                                        <p:tgtEl>
                                          <p:spTgt spid="4199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1996"/>
                                        </p:tgtEl>
                                        <p:attrNameLst>
                                          <p:attrName>ppt_y</p:attrName>
                                        </p:attrNameLst>
                                      </p:cBhvr>
                                      <p:tavLst>
                                        <p:tav tm="0" fmla="#ppt_y+(sin(-2*pi*(1-$))*-#ppt_x+cos(-2*pi*(1-$))*(1-#ppt_y))*(1-$)">
                                          <p:val>
                                            <p:fltVal val="0"/>
                                          </p:val>
                                        </p:tav>
                                        <p:tav tm="100000">
                                          <p:val>
                                            <p:fltVal val="1"/>
                                          </p:val>
                                        </p:tav>
                                      </p:tavLst>
                                    </p:anim>
                                  </p:childTnLst>
                                </p:cTn>
                              </p:par>
                              <p:par>
                                <p:cTn id="16" presetID="2" presetClass="entr" presetSubtype="2" fill="hold" grpId="0" nodeType="withEffect">
                                  <p:stCondLst>
                                    <p:cond delay="0"/>
                                  </p:stCondLst>
                                  <p:childTnLst>
                                    <p:set>
                                      <p:cBhvr>
                                        <p:cTn id="17" dur="1" fill="hold">
                                          <p:stCondLst>
                                            <p:cond delay="0"/>
                                          </p:stCondLst>
                                        </p:cTn>
                                        <p:tgtEl>
                                          <p:spTgt spid="55303"/>
                                        </p:tgtEl>
                                        <p:attrNameLst>
                                          <p:attrName>style.visibility</p:attrName>
                                        </p:attrNameLst>
                                      </p:cBhvr>
                                      <p:to>
                                        <p:strVal val="visible"/>
                                      </p:to>
                                    </p:set>
                                    <p:anim calcmode="lin" valueType="num">
                                      <p:cBhvr additive="base">
                                        <p:cTn id="18" dur="500" fill="hold"/>
                                        <p:tgtEl>
                                          <p:spTgt spid="55303"/>
                                        </p:tgtEl>
                                        <p:attrNameLst>
                                          <p:attrName>ppt_x</p:attrName>
                                        </p:attrNameLst>
                                      </p:cBhvr>
                                      <p:tavLst>
                                        <p:tav tm="0">
                                          <p:val>
                                            <p:strVal val="1+#ppt_w/2"/>
                                          </p:val>
                                        </p:tav>
                                        <p:tav tm="100000">
                                          <p:val>
                                            <p:strVal val="#ppt_x"/>
                                          </p:val>
                                        </p:tav>
                                      </p:tavLst>
                                    </p:anim>
                                    <p:anim calcmode="lin" valueType="num">
                                      <p:cBhvr additive="base">
                                        <p:cTn id="19" dur="500" fill="hold"/>
                                        <p:tgtEl>
                                          <p:spTgt spid="553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0281636" y="4648835"/>
            <a:ext cx="1715737" cy="1962272"/>
            <a:chOff x="8194080" y="3408873"/>
            <a:chExt cx="2724693" cy="3182549"/>
          </a:xfrm>
        </p:grpSpPr>
        <p:pic>
          <p:nvPicPr>
            <p:cNvPr id="18" name="图片 17"/>
            <p:cNvPicPr>
              <a:picLocks noChangeAspect="1"/>
            </p:cNvPicPr>
            <p:nvPr/>
          </p:nvPicPr>
          <p:blipFill rotWithShape="1">
            <a:blip r:embed="rId2"/>
            <a:srcRect b="19213"/>
            <a:stretch>
              <a:fillRect/>
            </a:stretch>
          </p:blipFill>
          <p:spPr>
            <a:xfrm>
              <a:off x="8194080" y="4487627"/>
              <a:ext cx="2477043" cy="2103795"/>
            </a:xfrm>
            <a:prstGeom prst="rect">
              <a:avLst/>
            </a:prstGeom>
          </p:spPr>
        </p:pic>
        <p:pic>
          <p:nvPicPr>
            <p:cNvPr id="17" name="图片 16"/>
            <p:cNvPicPr>
              <a:picLocks noChangeAspect="1"/>
            </p:cNvPicPr>
            <p:nvPr/>
          </p:nvPicPr>
          <p:blipFill>
            <a:blip r:embed="rId3"/>
            <a:stretch>
              <a:fillRect/>
            </a:stretch>
          </p:blipFill>
          <p:spPr>
            <a:xfrm>
              <a:off x="9445250" y="3408873"/>
              <a:ext cx="1473523" cy="1473563"/>
            </a:xfrm>
            <a:prstGeom prst="rect">
              <a:avLst/>
            </a:prstGeom>
          </p:spPr>
        </p:pic>
      </p:grpSp>
      <p:pic>
        <p:nvPicPr>
          <p:cNvPr id="10" name="图片 9"/>
          <p:cNvPicPr>
            <a:picLocks noChangeAspect="1"/>
          </p:cNvPicPr>
          <p:nvPr/>
        </p:nvPicPr>
        <p:blipFill rotWithShape="1">
          <a:blip r:embed="rId4"/>
          <a:srcRect l="46256" t="-41660" r="-22977" b="41660"/>
          <a:stretch>
            <a:fillRect/>
          </a:stretch>
        </p:blipFill>
        <p:spPr>
          <a:xfrm>
            <a:off x="247650" y="5041900"/>
            <a:ext cx="1512570" cy="1569085"/>
          </a:xfrm>
          <a:prstGeom prst="rect">
            <a:avLst/>
          </a:prstGeom>
        </p:spPr>
      </p:pic>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p:blipFill>
        <p:spPr>
          <a:xfrm>
            <a:off x="1502229" y="319145"/>
            <a:ext cx="8623461" cy="6188595"/>
          </a:xfrm>
          <a:prstGeom prst="rect">
            <a:avLst/>
          </a:prstGeom>
        </p:spPr>
      </p:pic>
    </p:spTree>
    <p:extLst>
      <p:ext uri="{BB962C8B-B14F-4D97-AF65-F5344CB8AC3E}">
        <p14:creationId xmlns:p14="http://schemas.microsoft.com/office/powerpoint/2010/main" val="239392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a:stretch>
            <a:fillRect/>
          </a:stretch>
        </p:blipFill>
        <p:spPr>
          <a:xfrm>
            <a:off x="-101600" y="-450849"/>
            <a:ext cx="12187767" cy="6849533"/>
          </a:xfrm>
          <a:prstGeom prst="rect">
            <a:avLst/>
          </a:prstGeom>
          <a:noFill/>
          <a:ln w="9525">
            <a:noFill/>
          </a:ln>
        </p:spPr>
      </p:pic>
      <p:sp>
        <p:nvSpPr>
          <p:cNvPr id="53252" name="Rectangle 4"/>
          <p:cNvSpPr/>
          <p:nvPr/>
        </p:nvSpPr>
        <p:spPr>
          <a:xfrm>
            <a:off x="2722880" y="1922780"/>
            <a:ext cx="7112000" cy="1404620"/>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265"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 câu chuyện, em học được điều gì?</a:t>
            </a:r>
          </a:p>
        </p:txBody>
      </p:sp>
      <p:sp>
        <p:nvSpPr>
          <p:cNvPr id="53253" name="Text Box 5"/>
          <p:cNvSpPr txBox="1"/>
          <p:nvPr/>
        </p:nvSpPr>
        <p:spPr>
          <a:xfrm>
            <a:off x="1443567" y="2057400"/>
            <a:ext cx="9347200" cy="66611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728EF62-E3C9-4FA4-88ED-BEC57310E7CE}"/>
              </a:ext>
            </a:extLst>
          </p:cNvPr>
          <p:cNvSpPr/>
          <p:nvPr/>
        </p:nvSpPr>
        <p:spPr>
          <a:xfrm>
            <a:off x="1269507" y="1793289"/>
            <a:ext cx="9951868" cy="188206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3600" dirty="0">
                <a:latin typeface="Arial-Rounded" panose="020B0500000000000000" pitchFamily="34" charset="0"/>
                <a:ea typeface="Arial-Rounded" panose="020B0500000000000000" pitchFamily="34" charset="0"/>
                <a:cs typeface="Arial-Rounded" panose="020B0500000000000000" pitchFamily="34" charset="0"/>
              </a:rPr>
              <a:t>Kể cho người thân về những việc làm tốt của người cháu trong câu chuyện trên.</a:t>
            </a:r>
          </a:p>
        </p:txBody>
      </p:sp>
    </p:spTree>
    <p:extLst>
      <p:ext uri="{BB962C8B-B14F-4D97-AF65-F5344CB8AC3E}">
        <p14:creationId xmlns:p14="http://schemas.microsoft.com/office/powerpoint/2010/main" val="40086944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2"/>
          <a:stretch>
            <a:fillRect/>
          </a:stretch>
        </p:blipFill>
        <p:spPr>
          <a:xfrm rot="20388086">
            <a:off x="4285783" y="413068"/>
            <a:ext cx="1319764" cy="1071391"/>
          </a:xfrm>
          <a:prstGeom prst="rect">
            <a:avLst/>
          </a:prstGeom>
        </p:spPr>
      </p:pic>
      <p:pic>
        <p:nvPicPr>
          <p:cNvPr id="23" name="图片 22"/>
          <p:cNvPicPr>
            <a:picLocks noChangeAspect="1"/>
          </p:cNvPicPr>
          <p:nvPr/>
        </p:nvPicPr>
        <p:blipFill>
          <a:blip r:embed="rId3"/>
          <a:stretch>
            <a:fillRect/>
          </a:stretch>
        </p:blipFill>
        <p:spPr>
          <a:xfrm>
            <a:off x="2711416" y="732515"/>
            <a:ext cx="7221108" cy="5608098"/>
          </a:xfrm>
          <a:prstGeom prst="rect">
            <a:avLst/>
          </a:prstGeom>
          <a:effectLst>
            <a:outerShdw blurRad="50800" dist="38100" dir="2700000" algn="tl" rotWithShape="0">
              <a:prstClr val="black">
                <a:alpha val="40000"/>
              </a:prstClr>
            </a:outerShdw>
          </a:effectLst>
        </p:spPr>
      </p:pic>
      <p:pic>
        <p:nvPicPr>
          <p:cNvPr id="20" name="图片 19"/>
          <p:cNvPicPr>
            <a:picLocks noChangeAspect="1"/>
          </p:cNvPicPr>
          <p:nvPr/>
        </p:nvPicPr>
        <p:blipFill>
          <a:blip r:embed="rId4"/>
          <a:stretch>
            <a:fillRect/>
          </a:stretch>
        </p:blipFill>
        <p:spPr>
          <a:xfrm>
            <a:off x="6708775" y="289916"/>
            <a:ext cx="1592643" cy="914039"/>
          </a:xfrm>
          <a:prstGeom prst="rect">
            <a:avLst/>
          </a:prstGeom>
        </p:spPr>
      </p:pic>
      <p:pic>
        <p:nvPicPr>
          <p:cNvPr id="9" name="图片 8"/>
          <p:cNvPicPr>
            <a:picLocks noChangeAspect="1"/>
          </p:cNvPicPr>
          <p:nvPr/>
        </p:nvPicPr>
        <p:blipFill>
          <a:blip r:embed="rId5"/>
          <a:stretch>
            <a:fillRect/>
          </a:stretch>
        </p:blipFill>
        <p:spPr>
          <a:xfrm>
            <a:off x="10373349" y="1864522"/>
            <a:ext cx="2025823" cy="4993478"/>
          </a:xfrm>
          <a:prstGeom prst="rect">
            <a:avLst/>
          </a:prstGeom>
        </p:spPr>
      </p:pic>
      <p:pic>
        <p:nvPicPr>
          <p:cNvPr id="8" name="图片 7"/>
          <p:cNvPicPr>
            <a:picLocks noChangeAspect="1"/>
          </p:cNvPicPr>
          <p:nvPr/>
        </p:nvPicPr>
        <p:blipFill>
          <a:blip r:embed="rId6"/>
          <a:stretch>
            <a:fillRect/>
          </a:stretch>
        </p:blipFill>
        <p:spPr>
          <a:xfrm>
            <a:off x="674557" y="4264077"/>
            <a:ext cx="11517443" cy="2593923"/>
          </a:xfrm>
          <a:prstGeom prst="rect">
            <a:avLst/>
          </a:prstGeom>
        </p:spPr>
      </p:pic>
      <p:pic>
        <p:nvPicPr>
          <p:cNvPr id="10" name="图片 9"/>
          <p:cNvPicPr>
            <a:picLocks noChangeAspect="1"/>
          </p:cNvPicPr>
          <p:nvPr/>
        </p:nvPicPr>
        <p:blipFill>
          <a:blip r:embed="rId7"/>
          <a:stretch>
            <a:fillRect/>
          </a:stretch>
        </p:blipFill>
        <p:spPr>
          <a:xfrm>
            <a:off x="0" y="-271677"/>
            <a:ext cx="3764906" cy="7129677"/>
          </a:xfrm>
          <a:prstGeom prst="rect">
            <a:avLst/>
          </a:prstGeom>
        </p:spPr>
      </p:pic>
      <p:pic>
        <p:nvPicPr>
          <p:cNvPr id="7" name="图片 6"/>
          <p:cNvPicPr>
            <a:picLocks noChangeAspect="1"/>
          </p:cNvPicPr>
          <p:nvPr/>
        </p:nvPicPr>
        <p:blipFill>
          <a:blip r:embed="rId8"/>
          <a:stretch>
            <a:fillRect/>
          </a:stretch>
        </p:blipFill>
        <p:spPr>
          <a:xfrm>
            <a:off x="6488229" y="-68642"/>
            <a:ext cx="4656021" cy="2328011"/>
          </a:xfrm>
          <a:prstGeom prst="rect">
            <a:avLst/>
          </a:prstGeom>
        </p:spPr>
      </p:pic>
      <p:pic>
        <p:nvPicPr>
          <p:cNvPr id="21" name="图片 20"/>
          <p:cNvPicPr>
            <a:picLocks noChangeAspect="1"/>
          </p:cNvPicPr>
          <p:nvPr/>
        </p:nvPicPr>
        <p:blipFill>
          <a:blip r:embed="rId9"/>
          <a:stretch>
            <a:fillRect/>
          </a:stretch>
        </p:blipFill>
        <p:spPr>
          <a:xfrm>
            <a:off x="1419414" y="268893"/>
            <a:ext cx="1292002" cy="753668"/>
          </a:xfrm>
          <a:prstGeom prst="rect">
            <a:avLst/>
          </a:prstGeom>
        </p:spPr>
      </p:pic>
      <p:pic>
        <p:nvPicPr>
          <p:cNvPr id="22" name="图片 21"/>
          <p:cNvPicPr>
            <a:picLocks noChangeAspect="1"/>
          </p:cNvPicPr>
          <p:nvPr/>
        </p:nvPicPr>
        <p:blipFill>
          <a:blip r:embed="rId10"/>
          <a:stretch>
            <a:fillRect/>
          </a:stretch>
        </p:blipFill>
        <p:spPr>
          <a:xfrm>
            <a:off x="10902042" y="353221"/>
            <a:ext cx="573750" cy="337500"/>
          </a:xfrm>
          <a:prstGeom prst="rect">
            <a:avLst/>
          </a:prstGeom>
        </p:spPr>
      </p:pic>
      <p:sp>
        <p:nvSpPr>
          <p:cNvPr id="18" name="矩形 17"/>
          <p:cNvSpPr/>
          <p:nvPr/>
        </p:nvSpPr>
        <p:spPr>
          <a:xfrm>
            <a:off x="3026934" y="2581871"/>
            <a:ext cx="6571030"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FFA400"/>
                </a:solidFill>
                <a:effectLst>
                  <a:innerShdw blurRad="63500" dist="50800" dir="2700000">
                    <a:prstClr val="black">
                      <a:alpha val="50000"/>
                    </a:prstClr>
                  </a:innerShdw>
                </a:effectLst>
                <a:uLnTx/>
                <a:uFillTx/>
                <a:latin typeface="Arial" panose="020B0604020202020204" pitchFamily="34" charset="0"/>
                <a:ea typeface="迷你简雪峰" panose="02010609000101010101" pitchFamily="49" charset="-122"/>
                <a:cs typeface="+mn-cs"/>
              </a:rPr>
              <a:t>CỦNG CỐ BÀI HỌC</a:t>
            </a:r>
            <a:endParaRPr kumimoji="0" lang="zh-CN" altLang="en-US" sz="5400" b="1" i="0" u="none" strike="noStrike" kern="1200" cap="none" spc="0" normalizeH="0" baseline="0" noProof="0" dirty="0">
              <a:ln>
                <a:noFill/>
              </a:ln>
              <a:solidFill>
                <a:srgbClr val="FFA400"/>
              </a:solidFill>
              <a:effectLst>
                <a:innerShdw blurRad="63500" dist="50800" dir="2700000">
                  <a:prstClr val="black">
                    <a:alpha val="50000"/>
                  </a:prstClr>
                </a:innerShdw>
              </a:effectLst>
              <a:uLnTx/>
              <a:uFillTx/>
              <a:latin typeface="Arial" panose="020B0604020202020204" pitchFamily="34" charset="0"/>
              <a:ea typeface="迷你简雪峰" panose="02010609000101010101" pitchFamily="49" charset="-122"/>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 y="448"/>
            <a:ext cx="12190413" cy="6857107"/>
          </a:xfrm>
          <a:prstGeom prst="rect">
            <a:avLst/>
          </a:prstGeom>
        </p:spPr>
      </p:pic>
      <p:sp>
        <p:nvSpPr>
          <p:cNvPr id="3" name="TextBox 2"/>
          <p:cNvSpPr txBox="1"/>
          <p:nvPr/>
        </p:nvSpPr>
        <p:spPr>
          <a:xfrm>
            <a:off x="388675" y="831615"/>
            <a:ext cx="11677859" cy="4169603"/>
          </a:xfrm>
          <a:prstGeom prst="rect">
            <a:avLst/>
          </a:prstGeom>
          <a:noFill/>
        </p:spPr>
        <p:txBody>
          <a:bodyPr wrap="square" rtlCol="0">
            <a:spAutoFit/>
          </a:bodyPr>
          <a:lstStyle/>
          <a:p>
            <a:pPr>
              <a:lnSpc>
                <a:spcPct val="138000"/>
              </a:lnSpc>
            </a:pPr>
            <a:r>
              <a:rPr lang="en-US" sz="3200" b="1" dirty="0">
                <a:solidFill>
                  <a:schemeClr val="bg1"/>
                </a:solidFill>
                <a:latin typeface="HP001 4 hàng" panose="020B0603050302020204" pitchFamily="34" charset="0"/>
              </a:rPr>
              <a:t>    </a:t>
            </a:r>
            <a:r>
              <a:rPr lang="en-US" sz="3200" b="1">
                <a:solidFill>
                  <a:schemeClr val="bg1"/>
                </a:solidFill>
                <a:latin typeface="HP001 4 hàng" panose="020B0603050302020204" pitchFamily="34" charset="0"/>
              </a:rPr>
              <a:t>Thứ </a:t>
            </a:r>
            <a:r>
              <a:rPr lang="en-US" sz="3200" b="1" smtClean="0">
                <a:solidFill>
                  <a:schemeClr val="bg1"/>
                </a:solidFill>
                <a:latin typeface="HP001 4 hàng" panose="020B0603050302020204" pitchFamily="34" charset="0"/>
              </a:rPr>
              <a:t>ba </a:t>
            </a:r>
            <a:r>
              <a:rPr lang="en-US" sz="3200" b="1">
                <a:solidFill>
                  <a:schemeClr val="bg1"/>
                </a:solidFill>
                <a:latin typeface="HP001 4 hàng" panose="020B0603050302020204" pitchFamily="34" charset="0"/>
              </a:rPr>
              <a:t>ngày </a:t>
            </a:r>
            <a:r>
              <a:rPr lang="en-US" sz="3200" b="1" smtClean="0">
                <a:solidFill>
                  <a:schemeClr val="bg1"/>
                </a:solidFill>
                <a:latin typeface="HP001 4 hàng" panose="020B0603050302020204" pitchFamily="34" charset="0"/>
              </a:rPr>
              <a:t>15 </a:t>
            </a:r>
            <a:r>
              <a:rPr lang="en-US" sz="3200" b="1">
                <a:solidFill>
                  <a:schemeClr val="bg1"/>
                </a:solidFill>
                <a:latin typeface="HP001 4 hàng" panose="020B0603050302020204" pitchFamily="34" charset="0"/>
              </a:rPr>
              <a:t>tháng 2</a:t>
            </a:r>
            <a:r>
              <a:rPr lang="en-US" sz="3200" b="1" smtClean="0">
                <a:solidFill>
                  <a:schemeClr val="bg1"/>
                </a:solidFill>
                <a:latin typeface="HP001 4 hàng" panose="020B0603050302020204" pitchFamily="34" charset="0"/>
              </a:rPr>
              <a:t> </a:t>
            </a:r>
            <a:r>
              <a:rPr lang="en-US" sz="3200" b="1">
                <a:solidFill>
                  <a:schemeClr val="bg1"/>
                </a:solidFill>
                <a:latin typeface="HP001 4 hàng" panose="020B0603050302020204" pitchFamily="34" charset="0"/>
              </a:rPr>
              <a:t>năm </a:t>
            </a:r>
            <a:r>
              <a:rPr lang="en-US" sz="3200" b="1" smtClean="0">
                <a:solidFill>
                  <a:schemeClr val="bg1"/>
                </a:solidFill>
                <a:latin typeface="HP001 4 hàng" panose="020B0603050302020204" pitchFamily="34" charset="0"/>
              </a:rPr>
              <a:t>2022</a:t>
            </a:r>
            <a:endParaRPr lang="en-US" sz="3200" b="1" dirty="0">
              <a:solidFill>
                <a:schemeClr val="bg1"/>
              </a:solidFill>
              <a:latin typeface="HP001 4 hàng" panose="020B0603050302020204" pitchFamily="34" charset="0"/>
            </a:endParaRPr>
          </a:p>
          <a:p>
            <a:pPr>
              <a:lnSpc>
                <a:spcPct val="138000"/>
              </a:lnSpc>
            </a:pPr>
            <a:r>
              <a:rPr lang="en-US" sz="3200" b="1">
                <a:solidFill>
                  <a:schemeClr val="bg1"/>
                </a:solidFill>
                <a:latin typeface="HP001 4 hàng" panose="020B0603050302020204" pitchFamily="34" charset="0"/>
              </a:rPr>
              <a:t>                </a:t>
            </a:r>
            <a:r>
              <a:rPr lang="en-US" sz="3200" b="1" smtClean="0">
                <a:solidFill>
                  <a:schemeClr val="bg1"/>
                </a:solidFill>
                <a:latin typeface="HP001 4 hàng" panose="020B0603050302020204" pitchFamily="34" charset="0"/>
              </a:rPr>
              <a:t>Tiếng Việt</a:t>
            </a:r>
            <a:endParaRPr lang="en-US" sz="3200" b="1" dirty="0">
              <a:solidFill>
                <a:schemeClr val="bg1"/>
              </a:solidFill>
              <a:latin typeface="HP001 4 hàng" panose="020B0603050302020204" pitchFamily="34" charset="0"/>
            </a:endParaRPr>
          </a:p>
          <a:p>
            <a:pPr>
              <a:lnSpc>
                <a:spcPct val="138000"/>
              </a:lnSpc>
            </a:pPr>
            <a:r>
              <a:rPr lang="en-US" sz="3200" b="1">
                <a:solidFill>
                  <a:srgbClr val="FFFF00"/>
                </a:solidFill>
                <a:latin typeface="HP001 4 hàng" panose="020B0603050302020204" pitchFamily="34" charset="0"/>
              </a:rPr>
              <a:t>    </a:t>
            </a:r>
            <a:r>
              <a:rPr lang="en-US" sz="3200" b="1" smtClean="0">
                <a:solidFill>
                  <a:srgbClr val="FFFF00"/>
                </a:solidFill>
                <a:latin typeface="HP001 4 hàng" panose="020B0603050302020204" pitchFamily="34" charset="0"/>
              </a:rPr>
              <a:t>Nói và nghe: Kể chuyện Sự tích cây khoai lang</a:t>
            </a:r>
          </a:p>
          <a:p>
            <a:pPr>
              <a:lnSpc>
                <a:spcPct val="138000"/>
              </a:lnSpc>
            </a:pPr>
            <a:endParaRPr lang="en-US" sz="3200" b="1" smtClean="0">
              <a:solidFill>
                <a:srgbClr val="FFFF00"/>
              </a:solidFill>
              <a:latin typeface="HP001 4 hàng" panose="020B0603050302020204" pitchFamily="34" charset="0"/>
            </a:endParaRPr>
          </a:p>
          <a:p>
            <a:pPr>
              <a:lnSpc>
                <a:spcPct val="138000"/>
              </a:lnSpc>
            </a:pPr>
            <a:endParaRPr lang="en-US" sz="3200" b="1">
              <a:solidFill>
                <a:srgbClr val="FFFF00"/>
              </a:solidFill>
              <a:latin typeface="HP001 4 hàng" panose="020B0603050302020204" pitchFamily="34" charset="0"/>
            </a:endParaRPr>
          </a:p>
          <a:p>
            <a:pPr>
              <a:lnSpc>
                <a:spcPct val="138000"/>
              </a:lnSpc>
            </a:pPr>
            <a:endParaRPr lang="en-US" sz="3200" b="1">
              <a:solidFill>
                <a:schemeClr val="bg1"/>
              </a:solidFill>
              <a:latin typeface="HP001 4 hàng" panose="020B0603050302020204" pitchFamily="34" charset="0"/>
            </a:endParaRPr>
          </a:p>
        </p:txBody>
      </p:sp>
    </p:spTree>
    <p:extLst>
      <p:ext uri="{BB962C8B-B14F-4D97-AF65-F5344CB8AC3E}">
        <p14:creationId xmlns:p14="http://schemas.microsoft.com/office/powerpoint/2010/main" val="442633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0281636" y="4648835"/>
            <a:ext cx="1715737" cy="1962272"/>
            <a:chOff x="8194080" y="3408873"/>
            <a:chExt cx="2724693" cy="3182549"/>
          </a:xfrm>
        </p:grpSpPr>
        <p:pic>
          <p:nvPicPr>
            <p:cNvPr id="18" name="图片 17"/>
            <p:cNvPicPr>
              <a:picLocks noChangeAspect="1"/>
            </p:cNvPicPr>
            <p:nvPr/>
          </p:nvPicPr>
          <p:blipFill rotWithShape="1">
            <a:blip r:embed="rId2"/>
            <a:srcRect b="19213"/>
            <a:stretch>
              <a:fillRect/>
            </a:stretch>
          </p:blipFill>
          <p:spPr>
            <a:xfrm>
              <a:off x="8194080" y="4487627"/>
              <a:ext cx="2477043" cy="2103795"/>
            </a:xfrm>
            <a:prstGeom prst="rect">
              <a:avLst/>
            </a:prstGeom>
          </p:spPr>
        </p:pic>
        <p:pic>
          <p:nvPicPr>
            <p:cNvPr id="17" name="图片 16"/>
            <p:cNvPicPr>
              <a:picLocks noChangeAspect="1"/>
            </p:cNvPicPr>
            <p:nvPr/>
          </p:nvPicPr>
          <p:blipFill>
            <a:blip r:embed="rId3"/>
            <a:stretch>
              <a:fillRect/>
            </a:stretch>
          </p:blipFill>
          <p:spPr>
            <a:xfrm>
              <a:off x="9445250" y="3408873"/>
              <a:ext cx="1473523" cy="1473563"/>
            </a:xfrm>
            <a:prstGeom prst="rect">
              <a:avLst/>
            </a:prstGeom>
          </p:spPr>
        </p:pic>
      </p:grpSp>
      <p:pic>
        <p:nvPicPr>
          <p:cNvPr id="10" name="图片 9"/>
          <p:cNvPicPr>
            <a:picLocks noChangeAspect="1"/>
          </p:cNvPicPr>
          <p:nvPr/>
        </p:nvPicPr>
        <p:blipFill rotWithShape="1">
          <a:blip r:embed="rId4"/>
          <a:srcRect l="46256" t="-41660" r="-22977" b="41660"/>
          <a:stretch>
            <a:fillRect/>
          </a:stretch>
        </p:blipFill>
        <p:spPr>
          <a:xfrm>
            <a:off x="247650" y="5041900"/>
            <a:ext cx="1512570" cy="1569085"/>
          </a:xfrm>
          <a:prstGeom prst="rect">
            <a:avLst/>
          </a:prstGeom>
        </p:spPr>
      </p:pic>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p:blipFill>
        <p:spPr>
          <a:xfrm>
            <a:off x="1502229" y="319145"/>
            <a:ext cx="8623461" cy="61885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2090420"/>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Kể lại chuyện theo tranh</a:t>
            </a:r>
          </a:p>
        </p:txBody>
      </p:sp>
      <p:sp>
        <p:nvSpPr>
          <p:cNvPr id="5" name="TextBox 4">
            <a:hlinkClick r:id="rId6"/>
            <a:extLst>
              <a:ext uri="{FF2B5EF4-FFF2-40B4-BE49-F238E27FC236}">
                <a16:creationId xmlns:a16="http://schemas.microsoft.com/office/drawing/2014/main" id="{5E8EE5D3-E42B-43E2-9BED-74036CB1AFB3}"/>
              </a:ext>
            </a:extLst>
          </p:cNvPr>
          <p:cNvSpPr txBox="1"/>
          <p:nvPr/>
        </p:nvSpPr>
        <p:spPr>
          <a:xfrm>
            <a:off x="10001250" y="94140"/>
            <a:ext cx="2438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Calibri Light"/>
                <a:ea typeface="+mn-ea"/>
                <a:cs typeface="+mn-cs"/>
              </a:rPr>
              <a:t>LH: </a:t>
            </a:r>
            <a:r>
              <a:rPr kumimoji="0" lang="en-US" sz="2400" b="1" i="1" u="none" strike="noStrike" kern="1200" cap="none" spc="0" normalizeH="0" baseline="0" noProof="0" dirty="0" err="1">
                <a:ln>
                  <a:noFill/>
                </a:ln>
                <a:solidFill>
                  <a:srgbClr val="FF0000"/>
                </a:solidFill>
                <a:effectLst/>
                <a:uLnTx/>
                <a:uFillTx/>
                <a:latin typeface="Calibri Light"/>
                <a:ea typeface="+mn-ea"/>
                <a:cs typeface="+mn-cs"/>
              </a:rPr>
              <a:t>Hương</a:t>
            </a:r>
            <a:r>
              <a:rPr kumimoji="0" lang="en-US" sz="2400" b="1" i="1" u="none" strike="noStrike" kern="1200" cap="none" spc="0" normalizeH="0" baseline="0" noProof="0" dirty="0">
                <a:ln>
                  <a:noFill/>
                </a:ln>
                <a:solidFill>
                  <a:srgbClr val="FF0000"/>
                </a:solidFill>
                <a:effectLst/>
                <a:uLnTx/>
                <a:uFillTx/>
                <a:latin typeface="Calibri Light"/>
                <a:ea typeface="+mn-ea"/>
                <a:cs typeface="+mn-cs"/>
              </a:rPr>
              <a:t> </a:t>
            </a:r>
            <a:r>
              <a:rPr kumimoji="0" lang="en-US" sz="2400" b="1" i="1" u="none" strike="noStrike" kern="1200" cap="none" spc="0" normalizeH="0" baseline="0" noProof="0" dirty="0" err="1">
                <a:ln>
                  <a:noFill/>
                </a:ln>
                <a:solidFill>
                  <a:srgbClr val="FF0000"/>
                </a:solidFill>
                <a:effectLst/>
                <a:uLnTx/>
                <a:uFillTx/>
                <a:latin typeface="Calibri Light"/>
                <a:ea typeface="+mn-ea"/>
                <a:cs typeface="+mn-cs"/>
              </a:rPr>
              <a:t>Thảo</a:t>
            </a:r>
            <a:endParaRPr kumimoji="0" lang="en-US" sz="2400" b="1" i="1" u="none" strike="noStrike" kern="1200" cap="none" spc="0" normalizeH="0" baseline="0" noProof="0" dirty="0">
              <a:ln>
                <a:noFill/>
              </a:ln>
              <a:solidFill>
                <a:srgbClr val="FF0000"/>
              </a:solidFill>
              <a:effectLst/>
              <a:uLnTx/>
              <a:uFillTx/>
              <a:latin typeface="Calibri Light"/>
              <a:ea typeface="+mn-ea"/>
              <a:cs typeface="+mn-cs"/>
            </a:endParaRP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a:stretch>
            <a:fillRect/>
          </a:stretch>
        </p:blipFill>
        <p:spPr>
          <a:xfrm>
            <a:off x="0" y="160867"/>
            <a:ext cx="11432117" cy="6697133"/>
          </a:xfrm>
          <a:prstGeom prst="rect">
            <a:avLst/>
          </a:prstGeom>
          <a:noFill/>
          <a:ln w="9525">
            <a:noFill/>
          </a:ln>
        </p:spPr>
      </p:pic>
      <p:sp>
        <p:nvSpPr>
          <p:cNvPr id="8198" name="文本框 8197"/>
          <p:cNvSpPr txBox="1"/>
          <p:nvPr/>
        </p:nvSpPr>
        <p:spPr>
          <a:xfrm>
            <a:off x="5283200" y="2514600"/>
            <a:ext cx="5181600" cy="1543050"/>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charset="0"/>
                <a:ea typeface="SimSun" panose="02010600030101010101" pitchFamily="2" charset="-122"/>
                <a:cs typeface="Arial-Rounded" panose="020B0500000000000000" charset="0"/>
              </a:rPr>
              <a:t>Trả lời câu hỏi kể chuyện theo tranh qua trò chơi “Hộp quà bí ẩn”</a:t>
            </a:r>
          </a:p>
        </p:txBody>
      </p:sp>
      <p:sp>
        <p:nvSpPr>
          <p:cNvPr id="8200" name="文本框 8199"/>
          <p:cNvSpPr txBox="1"/>
          <p:nvPr/>
        </p:nvSpPr>
        <p:spPr>
          <a:xfrm>
            <a:off x="406400" y="2209800"/>
            <a:ext cx="3352800" cy="640715"/>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735" b="0" i="0" u="none" strike="noStrike" kern="1200" cap="none" spc="0" normalizeH="0" baseline="0" noProof="0" dirty="0">
                <a:ln>
                  <a:noFill/>
                </a:ln>
                <a:solidFill>
                  <a:prstClr val="black"/>
                </a:solidFill>
                <a:effectLst/>
                <a:uLnTx/>
                <a:uFillTx/>
                <a:latin typeface="Arial-Rounded" panose="020B0500000000000000" charset="0"/>
                <a:ea typeface="SimSun" panose="02010600030101010101" pitchFamily="2" charset="-122"/>
                <a:cs typeface="Arial-Rounded" panose="020B0500000000000000" charset="0"/>
              </a:rPr>
              <a:t>Cùng bạn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p:stCondLst>
                              <p:cond delay="136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55" name="Rectangle 29"/>
          <p:cNvSpPr/>
          <p:nvPr/>
        </p:nvSpPr>
        <p:spPr>
          <a:xfrm>
            <a:off x="0" y="5156200"/>
            <a:ext cx="12192000" cy="1140884"/>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8" name="Picture 7">
            <a:hlinkClick r:id="rId4" action="ppaction://hlinksldjump">
              <a:snd r:embed="rId5" name="chimes.wav"/>
            </a:hlinkClick>
          </p:cNvPr>
          <p:cNvPicPr>
            <a:picLocks noChangeAspect="1"/>
          </p:cNvPicPr>
          <p:nvPr/>
        </p:nvPicPr>
        <p:blipFill>
          <a:blip r:embed="rId6"/>
          <a:stretch>
            <a:fillRect/>
          </a:stretch>
        </p:blipFill>
        <p:spPr>
          <a:xfrm>
            <a:off x="410845" y="889000"/>
            <a:ext cx="1968500" cy="1744133"/>
          </a:xfrm>
          <a:prstGeom prst="rect">
            <a:avLst/>
          </a:prstGeom>
          <a:noFill/>
          <a:ln w="9525">
            <a:noFill/>
          </a:ln>
        </p:spPr>
      </p:pic>
      <p:pic>
        <p:nvPicPr>
          <p:cNvPr id="9" name="Picture 8"/>
          <p:cNvPicPr>
            <a:picLocks noChangeAspect="1"/>
          </p:cNvPicPr>
          <p:nvPr/>
        </p:nvPicPr>
        <p:blipFill>
          <a:blip r:embed="rId7"/>
          <a:stretch>
            <a:fillRect/>
          </a:stretch>
        </p:blipFill>
        <p:spPr>
          <a:xfrm>
            <a:off x="410633"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a:stretch>
            <a:fillRect/>
          </a:stretch>
        </p:blipFill>
        <p:spPr>
          <a:xfrm>
            <a:off x="2734733" y="931333"/>
            <a:ext cx="1968500" cy="1744133"/>
          </a:xfrm>
          <a:prstGeom prst="rect">
            <a:avLst/>
          </a:prstGeom>
          <a:noFill/>
          <a:ln w="9525">
            <a:noFill/>
          </a:ln>
        </p:spPr>
      </p:pic>
      <p:pic>
        <p:nvPicPr>
          <p:cNvPr id="11" name="Picture 10"/>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a:stretch>
            <a:fillRect/>
          </a:stretch>
        </p:blipFill>
        <p:spPr>
          <a:xfrm>
            <a:off x="4978612" y="931333"/>
            <a:ext cx="1970617" cy="1744133"/>
          </a:xfrm>
          <a:prstGeom prst="rect">
            <a:avLst/>
          </a:prstGeom>
          <a:noFill/>
          <a:ln w="9525">
            <a:noFill/>
          </a:ln>
        </p:spPr>
      </p:pic>
      <p:pic>
        <p:nvPicPr>
          <p:cNvPr id="13" name="Picture 12"/>
          <p:cNvPicPr>
            <a:picLocks noChangeAspect="1"/>
          </p:cNvPicPr>
          <p:nvPr/>
        </p:nvPicPr>
        <p:blipFill>
          <a:blip r:embed="rId13"/>
          <a:stretch>
            <a:fillRect/>
          </a:stretch>
        </p:blipFill>
        <p:spPr>
          <a:xfrm>
            <a:off x="4965700"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a:stretch>
            <a:fillRect/>
          </a:stretch>
        </p:blipFill>
        <p:spPr>
          <a:xfrm>
            <a:off x="7315200" y="889000"/>
            <a:ext cx="1970617" cy="1744133"/>
          </a:xfrm>
          <a:prstGeom prst="rect">
            <a:avLst/>
          </a:prstGeom>
          <a:noFill/>
          <a:ln w="9525">
            <a:noFill/>
          </a:ln>
        </p:spPr>
      </p:pic>
      <p:pic>
        <p:nvPicPr>
          <p:cNvPr id="15" name="Picture 14"/>
          <p:cNvPicPr>
            <a:picLocks noChangeAspect="1"/>
          </p:cNvPicPr>
          <p:nvPr/>
        </p:nvPicPr>
        <p:blipFill>
          <a:blip r:embed="rId16"/>
          <a:stretch>
            <a:fillRect/>
          </a:stretch>
        </p:blipFill>
        <p:spPr>
          <a:xfrm>
            <a:off x="7291917" y="419100"/>
            <a:ext cx="2059516" cy="1382184"/>
          </a:xfrm>
          <a:prstGeom prst="rect">
            <a:avLst/>
          </a:prstGeom>
          <a:noFill/>
          <a:ln w="9525">
            <a:noFill/>
          </a:ln>
        </p:spPr>
      </p:pic>
      <p:pic>
        <p:nvPicPr>
          <p:cNvPr id="23568" name="Picture 36"/>
          <p:cNvPicPr>
            <a:picLocks noChangeAspect="1"/>
          </p:cNvPicPr>
          <p:nvPr/>
        </p:nvPicPr>
        <p:blipFill>
          <a:blip r:embed="rId17"/>
          <a:stretch>
            <a:fillRect/>
          </a:stretch>
        </p:blipFill>
        <p:spPr>
          <a:xfrm>
            <a:off x="0" y="6309784"/>
            <a:ext cx="6096000" cy="334433"/>
          </a:xfrm>
          <a:prstGeom prst="rect">
            <a:avLst/>
          </a:prstGeom>
          <a:noFill/>
          <a:ln w="9525">
            <a:noFill/>
          </a:ln>
        </p:spPr>
      </p:pic>
      <p:pic>
        <p:nvPicPr>
          <p:cNvPr id="23569" name="Picture 37"/>
          <p:cNvPicPr>
            <a:picLocks noChangeAspect="1"/>
          </p:cNvPicPr>
          <p:nvPr/>
        </p:nvPicPr>
        <p:blipFill>
          <a:blip r:embed="rId17"/>
          <a:stretch>
            <a:fillRect/>
          </a:stretch>
        </p:blipFill>
        <p:spPr>
          <a:xfrm>
            <a:off x="6096000" y="6309784"/>
            <a:ext cx="6096000" cy="334433"/>
          </a:xfrm>
          <a:prstGeom prst="rect">
            <a:avLst/>
          </a:prstGeom>
          <a:noFill/>
          <a:ln w="9525">
            <a:noFill/>
          </a:ln>
        </p:spPr>
      </p:pic>
      <p:pic>
        <p:nvPicPr>
          <p:cNvPr id="23570" name="Picture 38"/>
          <p:cNvPicPr>
            <a:picLocks noChangeAspect="1"/>
          </p:cNvPicPr>
          <p:nvPr/>
        </p:nvPicPr>
        <p:blipFill>
          <a:blip r:embed="rId17"/>
          <a:stretch>
            <a:fillRect/>
          </a:stretch>
        </p:blipFill>
        <p:spPr>
          <a:xfrm>
            <a:off x="609600" y="3124200"/>
            <a:ext cx="6096000" cy="334433"/>
          </a:xfrm>
          <a:prstGeom prst="rect">
            <a:avLst/>
          </a:prstGeom>
          <a:noFill/>
          <a:ln w="9525">
            <a:noFill/>
          </a:ln>
        </p:spPr>
      </p:pic>
      <p:pic>
        <p:nvPicPr>
          <p:cNvPr id="23571" name="Picture 39"/>
          <p:cNvPicPr>
            <a:picLocks noChangeAspect="1"/>
          </p:cNvPicPr>
          <p:nvPr/>
        </p:nvPicPr>
        <p:blipFill>
          <a:blip r:embed="rId17"/>
          <a:stretch>
            <a:fillRect/>
          </a:stretch>
        </p:blipFill>
        <p:spPr>
          <a:xfrm>
            <a:off x="6096000" y="2976033"/>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73" name="AutoShape 21">
            <a:hlinkClick r:id="" action="ppaction://hlinkshowjump?jump=nextslide">
              <a:snd r:embed="rId18"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5603"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56800" y="3937000"/>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3 candies </a:t>
            </a:r>
          </a:p>
        </p:txBody>
      </p:sp>
      <p:sp>
        <p:nvSpPr>
          <p:cNvPr id="27" name="Rectangle: Folded Corner 26"/>
          <p:cNvSpPr/>
          <p:nvPr/>
        </p:nvSpPr>
        <p:spPr>
          <a:xfrm>
            <a:off x="0" y="0"/>
            <a:ext cx="11988800" cy="12954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Hai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nghèo</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khổ</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sinh</a:t>
            </a:r>
            <a:r>
              <a:rPr kumimoji="0" lang="en-US" sz="40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sống?</a:t>
            </a:r>
            <a:endPar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Folded Corner 27"/>
          <p:cNvSpPr/>
          <p:nvPr/>
        </p:nvSpPr>
        <p:spPr>
          <a:xfrm>
            <a:off x="0" y="1498600"/>
            <a:ext cx="11988800" cy="1532467"/>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Hai </a:t>
            </a:r>
            <a:r>
              <a:rPr kumimoji="0" lang="en-US" altLang="vi-VN"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alt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alt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phải</a:t>
            </a:r>
            <a:r>
              <a:rPr kumimoji="0" lang="en-US" alt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alt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đào</a:t>
            </a:r>
            <a:r>
              <a:rPr kumimoji="0" lang="en-US" alt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t>
            </a:r>
            <a:r>
              <a:rPr kumimoji="0" lang="en-US" alt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mài</a:t>
            </a:r>
            <a:r>
              <a:rPr kumimoji="0" lang="en-US" alt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alt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ăn</a:t>
            </a:r>
            <a:r>
              <a:rPr kumimoji="0" lang="en-US" alt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5608"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5610"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9"/>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5612"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5613"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5614"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5615"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2"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4"/>
          <a:stretch>
            <a:fillRect/>
          </a:stretch>
        </p:blipFill>
        <p:spPr>
          <a:xfrm>
            <a:off x="5892800" y="-127000"/>
            <a:ext cx="1940984" cy="1858433"/>
          </a:xfrm>
          <a:prstGeom prst="rect">
            <a:avLst/>
          </a:prstGeom>
          <a:noFill/>
          <a:ln w="9525">
            <a:noFill/>
          </a:ln>
        </p:spPr>
      </p:pic>
      <p:pic>
        <p:nvPicPr>
          <p:cNvPr id="26627"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5 candies </a:t>
            </a:r>
          </a:p>
        </p:txBody>
      </p:sp>
      <p:sp>
        <p:nvSpPr>
          <p:cNvPr id="27" name="Rectangle: Folded Corner 26"/>
          <p:cNvSpPr/>
          <p:nvPr/>
        </p:nvSpPr>
        <p:spPr>
          <a:xfrm>
            <a:off x="774700" y="-14816"/>
            <a:ext cx="10621433"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Chuyện</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xảy</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2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khi</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rừng</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bị</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cháy</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8" name="Rectangle: Folded Corner 27"/>
          <p:cNvSpPr/>
          <p:nvPr/>
        </p:nvSpPr>
        <p:spPr>
          <a:xfrm>
            <a:off x="350520" y="1815465"/>
            <a:ext cx="11414125" cy="216704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vi-VN"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Nương lúa bị cháy, cậu bé buồn</a:t>
            </a:r>
            <a:r>
              <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nước mắt trào ra. </a:t>
            </a:r>
            <a:endPar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632"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6634"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6635" name="Flowchart: Summing Junction 35"/>
          <p:cNvGrpSpPr/>
          <p:nvPr/>
        </p:nvGrpSpPr>
        <p:grpSpPr>
          <a:xfrm>
            <a:off x="4011084" y="4182533"/>
            <a:ext cx="184149" cy="177800"/>
            <a:chOff x="2527" y="2634"/>
            <a:chExt cx="115" cy="112"/>
          </a:xfrm>
        </p:grpSpPr>
        <p:pic>
          <p:nvPicPr>
            <p:cNvPr id="26642" name="Flowchart: Summing Junction 35"/>
            <p:cNvPicPr/>
            <p:nvPr/>
          </p:nvPicPr>
          <p:blipFill>
            <a:blip r:embed="rId9"/>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6636"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6637"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6638" name="Picture 48"/>
          <p:cNvPicPr>
            <a:picLocks noChangeAspect="1"/>
          </p:cNvPicPr>
          <p:nvPr/>
        </p:nvPicPr>
        <p:blipFill>
          <a:blip r:embed="rId11"/>
          <a:stretch>
            <a:fillRect/>
          </a:stretch>
        </p:blipFill>
        <p:spPr>
          <a:xfrm>
            <a:off x="3009900" y="3437467"/>
            <a:ext cx="778933" cy="770467"/>
          </a:xfrm>
          <a:prstGeom prst="rect">
            <a:avLst/>
          </a:prstGeom>
          <a:noFill/>
          <a:ln w="9525">
            <a:noFill/>
          </a:ln>
        </p:spPr>
      </p:pic>
      <p:pic>
        <p:nvPicPr>
          <p:cNvPr id="26639"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7651"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7 candies </a:t>
            </a:r>
          </a:p>
        </p:txBody>
      </p:sp>
      <p:sp>
        <p:nvSpPr>
          <p:cNvPr id="27" name="Rectangle: Folded Corner 26"/>
          <p:cNvSpPr/>
          <p:nvPr/>
        </p:nvSpPr>
        <p:spPr>
          <a:xfrm>
            <a:off x="683684" y="381000"/>
            <a:ext cx="10742083" cy="1229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Điều</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mau</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mắn</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gì</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đã</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đến</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với</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2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bà</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cháu</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a:t>
            </a:r>
            <a:endParaRPr kumimoji="0"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Folded Corner 27"/>
          <p:cNvSpPr/>
          <p:nvPr/>
        </p:nvSpPr>
        <p:spPr>
          <a:xfrm>
            <a:off x="679451" y="1885951"/>
            <a:ext cx="10769600" cy="1483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marR="0" lvl="0" indent="-571500" algn="ctr" defTabSz="685800" rtl="0" eaLnBrk="1" fontAlgn="auto" latinLnBrk="0" hangingPunct="1">
              <a:lnSpc>
                <a:spcPct val="100000"/>
              </a:lnSpc>
              <a:spcBef>
                <a:spcPts val="0"/>
              </a:spcBef>
              <a:spcAft>
                <a:spcPts val="0"/>
              </a:spcAft>
              <a:buClrTx/>
              <a:buSzTx/>
              <a:buFontTx/>
              <a:buChar char="-"/>
              <a:tabLst/>
              <a:defRPr/>
            </a:pPr>
            <a:r>
              <a:rPr kumimoji="0" lang="vi-VN"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Cậu bé đào được một củ rất kì lạ, nấu lên có mùi thơm nên mang về biếu bà. </a:t>
            </a:r>
            <a:endPar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656" name="Rectangle 32"/>
          <p:cNvSpPr/>
          <p:nvPr/>
        </p:nvSpPr>
        <p:spPr>
          <a:xfrm rot="5600923">
            <a:off x="3160184" y="4940300"/>
            <a:ext cx="1447800" cy="251884"/>
          </a:xfrm>
          <a:prstGeom prst="rect">
            <a:avLst/>
          </a:prstGeom>
          <a:blipFill rotWithShape="1">
            <a:blip r:embed="rId7"/>
          </a:blipFill>
          <a:ln w="12700">
            <a:noFill/>
          </a:ln>
        </p:spPr>
        <p:txBody>
          <a:bodyPr rot="10800000" vert="eaVert"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7658"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7659" name="Flowchart: Summing Junction 35"/>
          <p:cNvGrpSpPr/>
          <p:nvPr/>
        </p:nvGrpSpPr>
        <p:grpSpPr>
          <a:xfrm>
            <a:off x="2590800" y="4944533"/>
            <a:ext cx="182033" cy="182033"/>
            <a:chOff x="1632" y="3114"/>
            <a:chExt cx="115" cy="115"/>
          </a:xfrm>
        </p:grpSpPr>
        <p:pic>
          <p:nvPicPr>
            <p:cNvPr id="27666" name="Flowchart: Summing Junction 35"/>
            <p:cNvPicPr/>
            <p:nvPr/>
          </p:nvPicPr>
          <p:blipFill>
            <a:blip r:embed="rId9"/>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7660"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7661"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7662" name="Picture 48"/>
          <p:cNvPicPr>
            <a:picLocks noChangeAspect="1"/>
          </p:cNvPicPr>
          <p:nvPr/>
        </p:nvPicPr>
        <p:blipFill>
          <a:blip r:embed="rId11"/>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12"/>
          <a:stretch>
            <a:fillRect/>
          </a:stretch>
        </p:blipFill>
        <p:spPr>
          <a:xfrm flipH="1">
            <a:off x="3018367" y="4614333"/>
            <a:ext cx="878417" cy="844551"/>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319</Words>
  <Application>Microsoft Office PowerPoint</Application>
  <PresentationFormat>Widescreen</PresentationFormat>
  <Paragraphs>41</Paragraphs>
  <Slides>15</Slides>
  <Notes>6</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15</vt:i4>
      </vt:variant>
    </vt:vector>
  </HeadingPairs>
  <TitlesOfParts>
    <vt:vector size="32" baseType="lpstr">
      <vt:lpstr>SimSun</vt:lpstr>
      <vt:lpstr>.VnAvant</vt:lpstr>
      <vt:lpstr>Arial</vt:lpstr>
      <vt:lpstr>Arial-Rounded</vt:lpstr>
      <vt:lpstr>Calibri</vt:lpstr>
      <vt:lpstr>Calibri Light</vt:lpstr>
      <vt:lpstr>等线</vt:lpstr>
      <vt:lpstr>等线 Light</vt:lpstr>
      <vt:lpstr>HP001 4 hàng</vt:lpstr>
      <vt:lpstr>黑体</vt:lpstr>
      <vt:lpstr>Times New Roman</vt:lpstr>
      <vt:lpstr>迷你简雪峰</vt:lpstr>
      <vt:lpstr>2_Office 主题​​</vt:lpstr>
      <vt:lpstr>1_Office 主题</vt:lpstr>
      <vt:lpstr>5_Office Theme</vt:lpstr>
      <vt:lpstr>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3</cp:revision>
  <dcterms:created xsi:type="dcterms:W3CDTF">2021-08-01T08:10:02Z</dcterms:created>
  <dcterms:modified xsi:type="dcterms:W3CDTF">2022-02-14T11:39:07Z</dcterms:modified>
</cp:coreProperties>
</file>