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sldIdLst>
    <p:sldId id="270" r:id="rId3"/>
    <p:sldId id="259" r:id="rId4"/>
    <p:sldId id="266" r:id="rId5"/>
    <p:sldId id="265" r:id="rId6"/>
    <p:sldId id="267" r:id="rId7"/>
    <p:sldId id="260" r:id="rId8"/>
    <p:sldId id="261" r:id="rId9"/>
    <p:sldId id="263" r:id="rId10"/>
    <p:sldId id="268" r:id="rId11"/>
    <p:sldId id="269" r:id="rId12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0213-43CF-4FCA-919E-21B59FDAF482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92A2-0046-42FB-A98A-55D6FFB7D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68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0213-43CF-4FCA-919E-21B59FDAF482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92A2-0046-42FB-A98A-55D6FFB7D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12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0213-43CF-4FCA-919E-21B59FDAF482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92A2-0046-42FB-A98A-55D6FFB7D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69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slide layout">
    <p:bg>
      <p:bgPr>
        <a:gradFill flip="none" rotWithShape="1">
          <a:gsLst>
            <a:gs pos="41000">
              <a:schemeClr val="accent1">
                <a:lumMod val="0"/>
                <a:lumOff val="100000"/>
              </a:schemeClr>
            </a:gs>
            <a:gs pos="75000">
              <a:schemeClr val="bg1">
                <a:lumMod val="85000"/>
              </a:schemeClr>
            </a:gs>
            <a:gs pos="97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5234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4429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032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7016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6488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259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8375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8727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0213-43CF-4FCA-919E-21B59FDAF482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92A2-0046-42FB-A98A-55D6FFB7D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725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56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1681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487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7827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2EF5C-FE58-463E-B6AC-2D40AE7F9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58E839-B873-4910-8611-443C09D114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FFF3F-5EE7-41D8-89F0-E1011D199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195D2-BBE3-46B3-8DE3-A7EFCB0D8FA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00BB7-F966-43FC-A17B-67A2B5A5A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BF2B1-3EE1-4ABF-84D4-4A5DB7D0B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0E61D-D0C9-408A-8A3C-D90A039285F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6253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5AE3D-0FEE-44B0-A480-DF0A51B89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50A72-74F6-4CFC-9E7D-8E61299D4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ADA8A-5813-4ADB-82CB-B53CD0C6A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195D2-BBE3-46B3-8DE3-A7EFCB0D8FA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125F1-7216-422E-BE2E-8F8C5A7D9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5C4B6-574C-4648-BE66-15A6388A4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0E61D-D0C9-408A-8A3C-D90A039285F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7757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8130B-AE50-4A4D-A3AA-F18ADAA90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2E399-35D0-4FE0-BE30-00EE63E67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FF7C2-3B2D-4CC1-9373-E86121041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195D2-BBE3-46B3-8DE3-A7EFCB0D8FA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C262C-4C39-4F7C-914C-B9C8A4AC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6DBE9-4DA3-46A0-A936-D0F4E5BE8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0E61D-D0C9-408A-8A3C-D90A039285F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5197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E8CCF-8FC2-4F52-A141-BB053C33A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AFA7C-75F9-4A03-93F2-3F362BF20C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CA4344-8112-47AD-80E3-9F37D83DF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1445BB-A0EC-48AB-A68B-32C9E2921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195D2-BBE3-46B3-8DE3-A7EFCB0D8FA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65A904-56F5-48B4-A006-BB0D52661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6F87FB-F57B-4754-9706-686828AC2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0E61D-D0C9-408A-8A3C-D90A039285F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7085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4BDE3-C800-4AD7-9066-EC6498DD6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D03532-1A03-4091-9294-C220CD992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C55C5B-80A6-4172-B7B0-F26EFEEC7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1E6950-E650-4C38-8905-196AF04379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F9ED94-9287-43FA-A85B-031C2A3671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906B90-6335-4747-9E53-26B87A0B9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195D2-BBE3-46B3-8DE3-A7EFCB0D8FA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A2D13B-6DF2-49F3-9AD8-D9A3A9460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0F98C4-CEC1-47FF-B73C-CDA0F1CF4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0E61D-D0C9-408A-8A3C-D90A039285F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0873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1B5B5-00B0-4269-A89E-A0389FB65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BE6F9E-BACE-4EA9-87C1-F79903DB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195D2-BBE3-46B3-8DE3-A7EFCB0D8FA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036368-BBB3-4925-8F7A-8398F03B7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3D64D9-3992-4163-B02A-DF77A51DB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0E61D-D0C9-408A-8A3C-D90A039285F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72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0213-43CF-4FCA-919E-21B59FDAF482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92A2-0046-42FB-A98A-55D6FFB7D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695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93ADDF-8E51-40BB-BA28-DB1AB71E0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195D2-BBE3-46B3-8DE3-A7EFCB0D8FA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219336-691A-47F9-B5FE-F32DD29C6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A82CA-FE17-4C75-9B5D-94455B03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0E61D-D0C9-408A-8A3C-D90A039285F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912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D748D-478B-4E3C-B00D-ED02AEB2D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591D9-C0EE-49EB-A7C0-24884E59B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7AB742-F1DB-4580-8C7F-CF251CC17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A43738-3F48-455B-8D3B-446444068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195D2-BBE3-46B3-8DE3-A7EFCB0D8FA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C0D69A-41AF-43B0-98E3-F90491171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1320DA-C412-4DC6-AA39-68ACA7A6A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0E61D-D0C9-408A-8A3C-D90A039285F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3276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8C199-3CFF-410C-9B13-7A3848F66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3281AD-7D0B-4607-95F3-1E8991808F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233DAD-0345-45EF-A829-BE421099BC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C96A62-53C5-4A90-AB65-7F85111F7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195D2-BBE3-46B3-8DE3-A7EFCB0D8FA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BD5B21-51DD-4688-B18B-D7AB065FA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7474F0-384D-4575-BB76-729EA5BE8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0E61D-D0C9-408A-8A3C-D90A039285F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1715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E2240-37CF-4834-98BD-AEF15B49B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6E783D-EBDB-47A2-930B-AFACE56D8F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48900-A59B-4B22-A0CA-709572495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195D2-BBE3-46B3-8DE3-A7EFCB0D8FA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04A42-29A9-4D36-8C80-7CF3BD2D6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9ED1A-F483-47EE-9531-BB5BF4E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0E61D-D0C9-408A-8A3C-D90A039285F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12746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851045-D2D3-4781-9AB4-45C5B0D8D2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3E0C7C-61F5-4D0D-96ED-16738C3C1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63401-02AC-4CDC-B7B8-C2ACC1904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195D2-BBE3-46B3-8DE3-A7EFCB0D8FA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494E2-0A40-4A30-94D1-9FF03CB4C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75721-92BF-4C8E-917A-52159672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0E61D-D0C9-408A-8A3C-D90A039285F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358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9EF9D2E6-11AF-4549-89CF-CBD67A22D2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8">
            <a:extLst>
              <a:ext uri="{FF2B5EF4-FFF2-40B4-BE49-F238E27FC236}">
                <a16:creationId xmlns:a16="http://schemas.microsoft.com/office/drawing/2014/main" id="{4FBD7A07-A7DE-4622-91CA-5D681001BE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1688"/>
            <a:ext cx="12192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47547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1850801" y="4070952"/>
            <a:ext cx="8490400" cy="1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1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228" name="Google Shape;228;p8"/>
          <p:cNvSpPr/>
          <p:nvPr/>
        </p:nvSpPr>
        <p:spPr>
          <a:xfrm>
            <a:off x="3179600" y="245933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9" name="Google Shape;229;p8"/>
          <p:cNvGrpSpPr/>
          <p:nvPr/>
        </p:nvGrpSpPr>
        <p:grpSpPr>
          <a:xfrm>
            <a:off x="8375834" y="255717"/>
            <a:ext cx="383633" cy="292000"/>
            <a:chOff x="3648725" y="5042300"/>
            <a:chExt cx="287725" cy="219000"/>
          </a:xfrm>
        </p:grpSpPr>
        <p:sp>
          <p:nvSpPr>
            <p:cNvPr id="230" name="Google Shape;230;p8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3" name="Google Shape;233;p8"/>
          <p:cNvGrpSpPr/>
          <p:nvPr/>
        </p:nvGrpSpPr>
        <p:grpSpPr>
          <a:xfrm>
            <a:off x="10979234" y="345767"/>
            <a:ext cx="618900" cy="111933"/>
            <a:chOff x="3760550" y="753275"/>
            <a:chExt cx="464175" cy="83950"/>
          </a:xfrm>
        </p:grpSpPr>
        <p:sp>
          <p:nvSpPr>
            <p:cNvPr id="234" name="Google Shape;234;p8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7" name="Google Shape;237;p8"/>
          <p:cNvSpPr/>
          <p:nvPr/>
        </p:nvSpPr>
        <p:spPr>
          <a:xfrm>
            <a:off x="951584" y="528300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8" name="Google Shape;238;p8"/>
          <p:cNvSpPr/>
          <p:nvPr/>
        </p:nvSpPr>
        <p:spPr>
          <a:xfrm>
            <a:off x="10681400" y="1057401"/>
            <a:ext cx="1114267" cy="635500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>
            <a:off x="180100" y="1614985"/>
            <a:ext cx="451133" cy="591567"/>
            <a:chOff x="4143625" y="3473950"/>
            <a:chExt cx="338350" cy="443675"/>
          </a:xfrm>
        </p:grpSpPr>
        <p:sp>
          <p:nvSpPr>
            <p:cNvPr id="240" name="Google Shape;240;p8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6" name="Google Shape;246;p8"/>
          <p:cNvSpPr/>
          <p:nvPr/>
        </p:nvSpPr>
        <p:spPr>
          <a:xfrm>
            <a:off x="11598133" y="2568333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7" name="Google Shape;247;p8"/>
          <p:cNvSpPr/>
          <p:nvPr/>
        </p:nvSpPr>
        <p:spPr>
          <a:xfrm>
            <a:off x="242885" y="3319718"/>
            <a:ext cx="697900" cy="398033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48" name="Google Shape;248;p8"/>
          <p:cNvGrpSpPr/>
          <p:nvPr/>
        </p:nvGrpSpPr>
        <p:grpSpPr>
          <a:xfrm>
            <a:off x="11497168" y="3755367"/>
            <a:ext cx="383633" cy="292000"/>
            <a:chOff x="3648725" y="5042300"/>
            <a:chExt cx="287725" cy="219000"/>
          </a:xfrm>
        </p:grpSpPr>
        <p:sp>
          <p:nvSpPr>
            <p:cNvPr id="249" name="Google Shape;249;p8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2" name="Google Shape;252;p8"/>
          <p:cNvSpPr/>
          <p:nvPr/>
        </p:nvSpPr>
        <p:spPr>
          <a:xfrm>
            <a:off x="568485" y="4830918"/>
            <a:ext cx="376367" cy="367567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3" name="Google Shape;253;p8"/>
          <p:cNvSpPr/>
          <p:nvPr/>
        </p:nvSpPr>
        <p:spPr>
          <a:xfrm>
            <a:off x="11109900" y="5198500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4" name="Google Shape;254;p8"/>
          <p:cNvSpPr/>
          <p:nvPr/>
        </p:nvSpPr>
        <p:spPr>
          <a:xfrm>
            <a:off x="242884" y="61391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5" name="Google Shape;255;p8"/>
          <p:cNvSpPr/>
          <p:nvPr/>
        </p:nvSpPr>
        <p:spPr>
          <a:xfrm>
            <a:off x="8548367" y="6260747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6" name="Google Shape;256;p8"/>
          <p:cNvSpPr/>
          <p:nvPr/>
        </p:nvSpPr>
        <p:spPr>
          <a:xfrm>
            <a:off x="11598134" y="6466700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57" name="Google Shape;257;p8"/>
          <p:cNvGrpSpPr/>
          <p:nvPr/>
        </p:nvGrpSpPr>
        <p:grpSpPr>
          <a:xfrm>
            <a:off x="2956667" y="6466800"/>
            <a:ext cx="618900" cy="111933"/>
            <a:chOff x="3760550" y="753275"/>
            <a:chExt cx="464175" cy="83950"/>
          </a:xfrm>
        </p:grpSpPr>
        <p:sp>
          <p:nvSpPr>
            <p:cNvPr id="258" name="Google Shape;258;p8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45093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18"/>
          <p:cNvSpPr txBox="1">
            <a:spLocks noGrp="1"/>
          </p:cNvSpPr>
          <p:nvPr>
            <p:ph type="title"/>
          </p:nvPr>
        </p:nvSpPr>
        <p:spPr>
          <a:xfrm>
            <a:off x="1078167" y="2315448"/>
            <a:ext cx="28376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593" name="Google Shape;593;p18"/>
          <p:cNvSpPr txBox="1">
            <a:spLocks noGrp="1"/>
          </p:cNvSpPr>
          <p:nvPr>
            <p:ph type="subTitle" idx="1"/>
          </p:nvPr>
        </p:nvSpPr>
        <p:spPr>
          <a:xfrm>
            <a:off x="1078167" y="3025831"/>
            <a:ext cx="2837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18"/>
          <p:cNvSpPr txBox="1">
            <a:spLocks noGrp="1"/>
          </p:cNvSpPr>
          <p:nvPr>
            <p:ph type="title" idx="2"/>
          </p:nvPr>
        </p:nvSpPr>
        <p:spPr>
          <a:xfrm>
            <a:off x="4677200" y="2315448"/>
            <a:ext cx="28376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595" name="Google Shape;595;p18"/>
          <p:cNvSpPr txBox="1">
            <a:spLocks noGrp="1"/>
          </p:cNvSpPr>
          <p:nvPr>
            <p:ph type="subTitle" idx="3"/>
          </p:nvPr>
        </p:nvSpPr>
        <p:spPr>
          <a:xfrm>
            <a:off x="4677200" y="3025831"/>
            <a:ext cx="2837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18"/>
          <p:cNvSpPr txBox="1">
            <a:spLocks noGrp="1"/>
          </p:cNvSpPr>
          <p:nvPr>
            <p:ph type="title" idx="4"/>
          </p:nvPr>
        </p:nvSpPr>
        <p:spPr>
          <a:xfrm>
            <a:off x="1078167" y="4226649"/>
            <a:ext cx="28376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597" name="Google Shape;597;p18"/>
          <p:cNvSpPr txBox="1">
            <a:spLocks noGrp="1"/>
          </p:cNvSpPr>
          <p:nvPr>
            <p:ph type="subTitle" idx="5"/>
          </p:nvPr>
        </p:nvSpPr>
        <p:spPr>
          <a:xfrm>
            <a:off x="1078167" y="4937033"/>
            <a:ext cx="2837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8" name="Google Shape;598;p18"/>
          <p:cNvSpPr txBox="1">
            <a:spLocks noGrp="1"/>
          </p:cNvSpPr>
          <p:nvPr>
            <p:ph type="title" idx="6"/>
          </p:nvPr>
        </p:nvSpPr>
        <p:spPr>
          <a:xfrm>
            <a:off x="4677200" y="4226649"/>
            <a:ext cx="28376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599" name="Google Shape;599;p18"/>
          <p:cNvSpPr txBox="1">
            <a:spLocks noGrp="1"/>
          </p:cNvSpPr>
          <p:nvPr>
            <p:ph type="subTitle" idx="7"/>
          </p:nvPr>
        </p:nvSpPr>
        <p:spPr>
          <a:xfrm>
            <a:off x="4677200" y="4937033"/>
            <a:ext cx="2837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18"/>
          <p:cNvSpPr txBox="1">
            <a:spLocks noGrp="1"/>
          </p:cNvSpPr>
          <p:nvPr>
            <p:ph type="title" idx="8"/>
          </p:nvPr>
        </p:nvSpPr>
        <p:spPr>
          <a:xfrm>
            <a:off x="8276233" y="2315448"/>
            <a:ext cx="28376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01" name="Google Shape;601;p18"/>
          <p:cNvSpPr txBox="1">
            <a:spLocks noGrp="1"/>
          </p:cNvSpPr>
          <p:nvPr>
            <p:ph type="subTitle" idx="9"/>
          </p:nvPr>
        </p:nvSpPr>
        <p:spPr>
          <a:xfrm>
            <a:off x="8276233" y="3025831"/>
            <a:ext cx="2837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2" name="Google Shape;602;p18"/>
          <p:cNvSpPr txBox="1">
            <a:spLocks noGrp="1"/>
          </p:cNvSpPr>
          <p:nvPr>
            <p:ph type="title" idx="13"/>
          </p:nvPr>
        </p:nvSpPr>
        <p:spPr>
          <a:xfrm>
            <a:off x="8276233" y="4226649"/>
            <a:ext cx="28376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03" name="Google Shape;603;p18"/>
          <p:cNvSpPr txBox="1">
            <a:spLocks noGrp="1"/>
          </p:cNvSpPr>
          <p:nvPr>
            <p:ph type="subTitle" idx="14"/>
          </p:nvPr>
        </p:nvSpPr>
        <p:spPr>
          <a:xfrm>
            <a:off x="8276233" y="4937033"/>
            <a:ext cx="2837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4" name="Google Shape;604;p18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grpSp>
        <p:nvGrpSpPr>
          <p:cNvPr id="605" name="Google Shape;605;p18"/>
          <p:cNvGrpSpPr/>
          <p:nvPr/>
        </p:nvGrpSpPr>
        <p:grpSpPr>
          <a:xfrm>
            <a:off x="11485684" y="2778618"/>
            <a:ext cx="451133" cy="591567"/>
            <a:chOff x="4143625" y="3473950"/>
            <a:chExt cx="338350" cy="443675"/>
          </a:xfrm>
        </p:grpSpPr>
        <p:sp>
          <p:nvSpPr>
            <p:cNvPr id="606" name="Google Shape;606;p18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7" name="Google Shape;607;p18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8" name="Google Shape;608;p18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1" name="Google Shape;611;p18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12" name="Google Shape;612;p18"/>
          <p:cNvSpPr/>
          <p:nvPr/>
        </p:nvSpPr>
        <p:spPr>
          <a:xfrm>
            <a:off x="5933184" y="1736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3" name="Google Shape;613;p18"/>
          <p:cNvSpPr/>
          <p:nvPr/>
        </p:nvSpPr>
        <p:spPr>
          <a:xfrm>
            <a:off x="790667" y="61446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614" name="Google Shape;614;p18"/>
          <p:cNvGrpSpPr/>
          <p:nvPr/>
        </p:nvGrpSpPr>
        <p:grpSpPr>
          <a:xfrm>
            <a:off x="9586067" y="373334"/>
            <a:ext cx="618900" cy="111933"/>
            <a:chOff x="3760550" y="753275"/>
            <a:chExt cx="464175" cy="83950"/>
          </a:xfrm>
        </p:grpSpPr>
        <p:sp>
          <p:nvSpPr>
            <p:cNvPr id="615" name="Google Shape;615;p18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18" name="Google Shape;618;p18"/>
          <p:cNvSpPr/>
          <p:nvPr/>
        </p:nvSpPr>
        <p:spPr>
          <a:xfrm>
            <a:off x="110534" y="2374285"/>
            <a:ext cx="697900" cy="398033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619" name="Google Shape;619;p18"/>
          <p:cNvGrpSpPr/>
          <p:nvPr/>
        </p:nvGrpSpPr>
        <p:grpSpPr>
          <a:xfrm>
            <a:off x="267667" y="5160084"/>
            <a:ext cx="383633" cy="292000"/>
            <a:chOff x="3648725" y="5042300"/>
            <a:chExt cx="287725" cy="219000"/>
          </a:xfrm>
        </p:grpSpPr>
        <p:sp>
          <p:nvSpPr>
            <p:cNvPr id="620" name="Google Shape;620;p18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1" name="Google Shape;621;p18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23" name="Google Shape;623;p18"/>
          <p:cNvSpPr/>
          <p:nvPr/>
        </p:nvSpPr>
        <p:spPr>
          <a:xfrm flipH="1">
            <a:off x="10769271" y="5954663"/>
            <a:ext cx="1883964" cy="915504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624" name="Google Shape;624;p18"/>
          <p:cNvGrpSpPr/>
          <p:nvPr/>
        </p:nvGrpSpPr>
        <p:grpSpPr>
          <a:xfrm>
            <a:off x="481045" y="124294"/>
            <a:ext cx="383660" cy="360983"/>
            <a:chOff x="6587775" y="249250"/>
            <a:chExt cx="625125" cy="588175"/>
          </a:xfrm>
        </p:grpSpPr>
        <p:sp>
          <p:nvSpPr>
            <p:cNvPr id="625" name="Google Shape;625;p18"/>
            <p:cNvSpPr/>
            <p:nvPr/>
          </p:nvSpPr>
          <p:spPr>
            <a:xfrm>
              <a:off x="6587775" y="249250"/>
              <a:ext cx="625125" cy="588175"/>
            </a:xfrm>
            <a:custGeom>
              <a:avLst/>
              <a:gdLst/>
              <a:ahLst/>
              <a:cxnLst/>
              <a:rect l="l" t="t" r="r" b="b"/>
              <a:pathLst>
                <a:path w="25005" h="23527" extrusionOk="0">
                  <a:moveTo>
                    <a:pt x="5916" y="842"/>
                  </a:moveTo>
                  <a:cubicBezTo>
                    <a:pt x="7484" y="842"/>
                    <a:pt x="9195" y="1914"/>
                    <a:pt x="10494" y="3716"/>
                  </a:cubicBezTo>
                  <a:cubicBezTo>
                    <a:pt x="10705" y="4009"/>
                    <a:pt x="10916" y="4317"/>
                    <a:pt x="11118" y="4633"/>
                  </a:cubicBezTo>
                  <a:lnTo>
                    <a:pt x="11471" y="5188"/>
                  </a:lnTo>
                  <a:lnTo>
                    <a:pt x="11824" y="4633"/>
                  </a:lnTo>
                  <a:cubicBezTo>
                    <a:pt x="13393" y="2193"/>
                    <a:pt x="15074" y="954"/>
                    <a:pt x="16823" y="954"/>
                  </a:cubicBezTo>
                  <a:cubicBezTo>
                    <a:pt x="17656" y="954"/>
                    <a:pt x="18466" y="1248"/>
                    <a:pt x="19218" y="1824"/>
                  </a:cubicBezTo>
                  <a:cubicBezTo>
                    <a:pt x="21245" y="3372"/>
                    <a:pt x="23226" y="8032"/>
                    <a:pt x="13699" y="21845"/>
                  </a:cubicBezTo>
                  <a:cubicBezTo>
                    <a:pt x="13339" y="22371"/>
                    <a:pt x="12739" y="22687"/>
                    <a:pt x="12094" y="22687"/>
                  </a:cubicBezTo>
                  <a:cubicBezTo>
                    <a:pt x="11501" y="22687"/>
                    <a:pt x="10945" y="22424"/>
                    <a:pt x="10570" y="21957"/>
                  </a:cubicBezTo>
                  <a:cubicBezTo>
                    <a:pt x="2012" y="11389"/>
                    <a:pt x="1569" y="6562"/>
                    <a:pt x="2072" y="4626"/>
                  </a:cubicBezTo>
                  <a:cubicBezTo>
                    <a:pt x="2958" y="1210"/>
                    <a:pt x="5052" y="842"/>
                    <a:pt x="5916" y="842"/>
                  </a:cubicBezTo>
                  <a:close/>
                  <a:moveTo>
                    <a:pt x="5916" y="1"/>
                  </a:moveTo>
                  <a:cubicBezTo>
                    <a:pt x="4857" y="1"/>
                    <a:pt x="2290" y="428"/>
                    <a:pt x="1261" y="4415"/>
                  </a:cubicBezTo>
                  <a:cubicBezTo>
                    <a:pt x="0" y="9279"/>
                    <a:pt x="6142" y="17829"/>
                    <a:pt x="9916" y="22490"/>
                  </a:cubicBezTo>
                  <a:cubicBezTo>
                    <a:pt x="10449" y="23151"/>
                    <a:pt x="11246" y="23526"/>
                    <a:pt x="12094" y="23526"/>
                  </a:cubicBezTo>
                  <a:cubicBezTo>
                    <a:pt x="13009" y="23526"/>
                    <a:pt x="13872" y="23076"/>
                    <a:pt x="14391" y="22317"/>
                  </a:cubicBezTo>
                  <a:cubicBezTo>
                    <a:pt x="18647" y="16147"/>
                    <a:pt x="25004" y="5188"/>
                    <a:pt x="19728" y="1157"/>
                  </a:cubicBezTo>
                  <a:cubicBezTo>
                    <a:pt x="18827" y="466"/>
                    <a:pt x="17852" y="112"/>
                    <a:pt x="16823" y="112"/>
                  </a:cubicBezTo>
                  <a:cubicBezTo>
                    <a:pt x="14908" y="112"/>
                    <a:pt x="13114" y="1307"/>
                    <a:pt x="11471" y="3649"/>
                  </a:cubicBezTo>
                  <a:cubicBezTo>
                    <a:pt x="11374" y="3507"/>
                    <a:pt x="11276" y="3364"/>
                    <a:pt x="11177" y="3220"/>
                  </a:cubicBezTo>
                  <a:cubicBezTo>
                    <a:pt x="9721" y="1202"/>
                    <a:pt x="7754" y="1"/>
                    <a:pt x="59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6" name="Google Shape;626;p18"/>
            <p:cNvSpPr/>
            <p:nvPr/>
          </p:nvSpPr>
          <p:spPr>
            <a:xfrm>
              <a:off x="6701125" y="363100"/>
              <a:ext cx="381575" cy="360575"/>
            </a:xfrm>
            <a:custGeom>
              <a:avLst/>
              <a:gdLst/>
              <a:ahLst/>
              <a:cxnLst/>
              <a:rect l="l" t="t" r="r" b="b"/>
              <a:pathLst>
                <a:path w="15263" h="14423" extrusionOk="0">
                  <a:moveTo>
                    <a:pt x="2777" y="0"/>
                  </a:moveTo>
                  <a:cubicBezTo>
                    <a:pt x="1957" y="0"/>
                    <a:pt x="1214" y="597"/>
                    <a:pt x="819" y="2120"/>
                  </a:cubicBezTo>
                  <a:cubicBezTo>
                    <a:pt x="1" y="5296"/>
                    <a:pt x="5391" y="12261"/>
                    <a:pt x="6982" y="14229"/>
                  </a:cubicBezTo>
                  <a:cubicBezTo>
                    <a:pt x="7086" y="14358"/>
                    <a:pt x="7236" y="14422"/>
                    <a:pt x="7384" y="14422"/>
                  </a:cubicBezTo>
                  <a:cubicBezTo>
                    <a:pt x="7546" y="14422"/>
                    <a:pt x="7706" y="14347"/>
                    <a:pt x="7807" y="14198"/>
                  </a:cubicBezTo>
                  <a:cubicBezTo>
                    <a:pt x="9414" y="11872"/>
                    <a:pt x="15262" y="2931"/>
                    <a:pt x="12131" y="536"/>
                  </a:cubicBezTo>
                  <a:cubicBezTo>
                    <a:pt x="11718" y="221"/>
                    <a:pt x="11312" y="87"/>
                    <a:pt x="10920" y="87"/>
                  </a:cubicBezTo>
                  <a:cubicBezTo>
                    <a:pt x="9288" y="87"/>
                    <a:pt x="7897" y="2411"/>
                    <a:pt x="7267" y="3651"/>
                  </a:cubicBezTo>
                  <a:cubicBezTo>
                    <a:pt x="7195" y="3798"/>
                    <a:pt x="7057" y="3872"/>
                    <a:pt x="6918" y="3872"/>
                  </a:cubicBezTo>
                  <a:cubicBezTo>
                    <a:pt x="6779" y="3872"/>
                    <a:pt x="6640" y="3798"/>
                    <a:pt x="6569" y="3651"/>
                  </a:cubicBezTo>
                  <a:cubicBezTo>
                    <a:pt x="6321" y="3149"/>
                    <a:pt x="5939" y="2466"/>
                    <a:pt x="5427" y="1752"/>
                  </a:cubicBezTo>
                  <a:cubicBezTo>
                    <a:pt x="4693" y="734"/>
                    <a:pt x="3687" y="0"/>
                    <a:pt x="2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27" name="Google Shape;627;p18"/>
          <p:cNvSpPr/>
          <p:nvPr/>
        </p:nvSpPr>
        <p:spPr>
          <a:xfrm>
            <a:off x="5933200" y="6122496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5748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"/>
          <p:cNvSpPr txBox="1">
            <a:spLocks noGrp="1"/>
          </p:cNvSpPr>
          <p:nvPr>
            <p:ph type="title"/>
          </p:nvPr>
        </p:nvSpPr>
        <p:spPr>
          <a:xfrm>
            <a:off x="2014100" y="3691449"/>
            <a:ext cx="51232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title" idx="2" hasCustomPrompt="1"/>
          </p:nvPr>
        </p:nvSpPr>
        <p:spPr>
          <a:xfrm>
            <a:off x="2198700" y="2279049"/>
            <a:ext cx="1536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4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7" name="Google Shape;67;p3"/>
          <p:cNvSpPr txBox="1">
            <a:spLocks noGrp="1"/>
          </p:cNvSpPr>
          <p:nvPr>
            <p:ph type="subTitle" idx="1"/>
          </p:nvPr>
        </p:nvSpPr>
        <p:spPr>
          <a:xfrm>
            <a:off x="2014100" y="4415327"/>
            <a:ext cx="4483200" cy="6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"/>
          <p:cNvSpPr/>
          <p:nvPr/>
        </p:nvSpPr>
        <p:spPr>
          <a:xfrm>
            <a:off x="4170467" y="87633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69;p3"/>
          <p:cNvSpPr/>
          <p:nvPr/>
        </p:nvSpPr>
        <p:spPr>
          <a:xfrm>
            <a:off x="217501" y="3045401"/>
            <a:ext cx="376367" cy="367567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70" name="Google Shape;70;p3"/>
          <p:cNvGrpSpPr/>
          <p:nvPr/>
        </p:nvGrpSpPr>
        <p:grpSpPr>
          <a:xfrm>
            <a:off x="8337734" y="398767"/>
            <a:ext cx="383633" cy="292000"/>
            <a:chOff x="3648725" y="5042300"/>
            <a:chExt cx="287725" cy="219000"/>
          </a:xfrm>
        </p:grpSpPr>
        <p:sp>
          <p:nvSpPr>
            <p:cNvPr id="71" name="Google Shape;71;p3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4" name="Google Shape;74;p3"/>
          <p:cNvSpPr/>
          <p:nvPr/>
        </p:nvSpPr>
        <p:spPr>
          <a:xfrm>
            <a:off x="11598134" y="6466700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75" name="Google Shape;75;p3"/>
          <p:cNvGrpSpPr/>
          <p:nvPr/>
        </p:nvGrpSpPr>
        <p:grpSpPr>
          <a:xfrm>
            <a:off x="813768" y="5466117"/>
            <a:ext cx="383633" cy="292000"/>
            <a:chOff x="3648725" y="5042300"/>
            <a:chExt cx="287725" cy="219000"/>
          </a:xfrm>
        </p:grpSpPr>
        <p:sp>
          <p:nvSpPr>
            <p:cNvPr id="76" name="Google Shape;76;p3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9" name="Google Shape;79;p3"/>
          <p:cNvSpPr/>
          <p:nvPr/>
        </p:nvSpPr>
        <p:spPr>
          <a:xfrm>
            <a:off x="11779833" y="3852633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0" name="Google Shape;80;p3"/>
          <p:cNvGrpSpPr/>
          <p:nvPr/>
        </p:nvGrpSpPr>
        <p:grpSpPr>
          <a:xfrm>
            <a:off x="11432851" y="1221118"/>
            <a:ext cx="451133" cy="591567"/>
            <a:chOff x="4143625" y="3473950"/>
            <a:chExt cx="338350" cy="443675"/>
          </a:xfrm>
        </p:grpSpPr>
        <p:sp>
          <p:nvSpPr>
            <p:cNvPr id="81" name="Google Shape;81;p3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7" name="Google Shape;87;p3"/>
          <p:cNvGrpSpPr/>
          <p:nvPr/>
        </p:nvGrpSpPr>
        <p:grpSpPr>
          <a:xfrm>
            <a:off x="2956667" y="6466800"/>
            <a:ext cx="618900" cy="111933"/>
            <a:chOff x="3760550" y="753275"/>
            <a:chExt cx="464175" cy="83950"/>
          </a:xfrm>
        </p:grpSpPr>
        <p:sp>
          <p:nvSpPr>
            <p:cNvPr id="88" name="Google Shape;88;p3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1" name="Google Shape;91;p3"/>
          <p:cNvSpPr/>
          <p:nvPr/>
        </p:nvSpPr>
        <p:spPr>
          <a:xfrm>
            <a:off x="10979228" y="5299367"/>
            <a:ext cx="904757" cy="516011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92;p3"/>
          <p:cNvSpPr/>
          <p:nvPr/>
        </p:nvSpPr>
        <p:spPr>
          <a:xfrm>
            <a:off x="56734" y="345768"/>
            <a:ext cx="697900" cy="398033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93" name="Google Shape;93;p3"/>
          <p:cNvGrpSpPr/>
          <p:nvPr/>
        </p:nvGrpSpPr>
        <p:grpSpPr>
          <a:xfrm>
            <a:off x="10979234" y="345767"/>
            <a:ext cx="618900" cy="111933"/>
            <a:chOff x="3760550" y="753275"/>
            <a:chExt cx="464175" cy="83950"/>
          </a:xfrm>
        </p:grpSpPr>
        <p:sp>
          <p:nvSpPr>
            <p:cNvPr id="94" name="Google Shape;94;p3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7" name="Google Shape;97;p3"/>
          <p:cNvSpPr/>
          <p:nvPr/>
        </p:nvSpPr>
        <p:spPr>
          <a:xfrm>
            <a:off x="242884" y="61391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98" name="Google Shape;98;p3"/>
          <p:cNvGrpSpPr/>
          <p:nvPr/>
        </p:nvGrpSpPr>
        <p:grpSpPr>
          <a:xfrm>
            <a:off x="1269942" y="796431"/>
            <a:ext cx="1192905" cy="1122395"/>
            <a:chOff x="6587775" y="249250"/>
            <a:chExt cx="625125" cy="588175"/>
          </a:xfrm>
        </p:grpSpPr>
        <p:sp>
          <p:nvSpPr>
            <p:cNvPr id="99" name="Google Shape;99;p3"/>
            <p:cNvSpPr/>
            <p:nvPr/>
          </p:nvSpPr>
          <p:spPr>
            <a:xfrm>
              <a:off x="6587775" y="249250"/>
              <a:ext cx="625125" cy="588175"/>
            </a:xfrm>
            <a:custGeom>
              <a:avLst/>
              <a:gdLst/>
              <a:ahLst/>
              <a:cxnLst/>
              <a:rect l="l" t="t" r="r" b="b"/>
              <a:pathLst>
                <a:path w="25005" h="23527" extrusionOk="0">
                  <a:moveTo>
                    <a:pt x="5916" y="842"/>
                  </a:moveTo>
                  <a:cubicBezTo>
                    <a:pt x="7484" y="842"/>
                    <a:pt x="9195" y="1914"/>
                    <a:pt x="10494" y="3716"/>
                  </a:cubicBezTo>
                  <a:cubicBezTo>
                    <a:pt x="10705" y="4009"/>
                    <a:pt x="10916" y="4317"/>
                    <a:pt x="11118" y="4633"/>
                  </a:cubicBezTo>
                  <a:lnTo>
                    <a:pt x="11471" y="5188"/>
                  </a:lnTo>
                  <a:lnTo>
                    <a:pt x="11824" y="4633"/>
                  </a:lnTo>
                  <a:cubicBezTo>
                    <a:pt x="13393" y="2193"/>
                    <a:pt x="15074" y="954"/>
                    <a:pt x="16823" y="954"/>
                  </a:cubicBezTo>
                  <a:cubicBezTo>
                    <a:pt x="17656" y="954"/>
                    <a:pt x="18466" y="1248"/>
                    <a:pt x="19218" y="1824"/>
                  </a:cubicBezTo>
                  <a:cubicBezTo>
                    <a:pt x="21245" y="3372"/>
                    <a:pt x="23226" y="8032"/>
                    <a:pt x="13699" y="21845"/>
                  </a:cubicBezTo>
                  <a:cubicBezTo>
                    <a:pt x="13339" y="22371"/>
                    <a:pt x="12739" y="22687"/>
                    <a:pt x="12094" y="22687"/>
                  </a:cubicBezTo>
                  <a:cubicBezTo>
                    <a:pt x="11501" y="22687"/>
                    <a:pt x="10945" y="22424"/>
                    <a:pt x="10570" y="21957"/>
                  </a:cubicBezTo>
                  <a:cubicBezTo>
                    <a:pt x="2012" y="11389"/>
                    <a:pt x="1569" y="6562"/>
                    <a:pt x="2072" y="4626"/>
                  </a:cubicBezTo>
                  <a:cubicBezTo>
                    <a:pt x="2958" y="1210"/>
                    <a:pt x="5052" y="842"/>
                    <a:pt x="5916" y="842"/>
                  </a:cubicBezTo>
                  <a:close/>
                  <a:moveTo>
                    <a:pt x="5916" y="1"/>
                  </a:moveTo>
                  <a:cubicBezTo>
                    <a:pt x="4857" y="1"/>
                    <a:pt x="2290" y="428"/>
                    <a:pt x="1261" y="4415"/>
                  </a:cubicBezTo>
                  <a:cubicBezTo>
                    <a:pt x="0" y="9279"/>
                    <a:pt x="6142" y="17829"/>
                    <a:pt x="9916" y="22490"/>
                  </a:cubicBezTo>
                  <a:cubicBezTo>
                    <a:pt x="10449" y="23151"/>
                    <a:pt x="11246" y="23526"/>
                    <a:pt x="12094" y="23526"/>
                  </a:cubicBezTo>
                  <a:cubicBezTo>
                    <a:pt x="13009" y="23526"/>
                    <a:pt x="13872" y="23076"/>
                    <a:pt x="14391" y="22317"/>
                  </a:cubicBezTo>
                  <a:cubicBezTo>
                    <a:pt x="18647" y="16147"/>
                    <a:pt x="25004" y="5188"/>
                    <a:pt x="19728" y="1157"/>
                  </a:cubicBezTo>
                  <a:cubicBezTo>
                    <a:pt x="18827" y="466"/>
                    <a:pt x="17852" y="112"/>
                    <a:pt x="16823" y="112"/>
                  </a:cubicBezTo>
                  <a:cubicBezTo>
                    <a:pt x="14908" y="112"/>
                    <a:pt x="13114" y="1307"/>
                    <a:pt x="11471" y="3649"/>
                  </a:cubicBezTo>
                  <a:cubicBezTo>
                    <a:pt x="11374" y="3507"/>
                    <a:pt x="11276" y="3364"/>
                    <a:pt x="11177" y="3220"/>
                  </a:cubicBezTo>
                  <a:cubicBezTo>
                    <a:pt x="9721" y="1202"/>
                    <a:pt x="7754" y="1"/>
                    <a:pt x="59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6701125" y="363100"/>
              <a:ext cx="381575" cy="360575"/>
            </a:xfrm>
            <a:custGeom>
              <a:avLst/>
              <a:gdLst/>
              <a:ahLst/>
              <a:cxnLst/>
              <a:rect l="l" t="t" r="r" b="b"/>
              <a:pathLst>
                <a:path w="15263" h="14423" extrusionOk="0">
                  <a:moveTo>
                    <a:pt x="2777" y="0"/>
                  </a:moveTo>
                  <a:cubicBezTo>
                    <a:pt x="1957" y="0"/>
                    <a:pt x="1214" y="597"/>
                    <a:pt x="819" y="2120"/>
                  </a:cubicBezTo>
                  <a:cubicBezTo>
                    <a:pt x="1" y="5296"/>
                    <a:pt x="5391" y="12261"/>
                    <a:pt x="6982" y="14229"/>
                  </a:cubicBezTo>
                  <a:cubicBezTo>
                    <a:pt x="7086" y="14358"/>
                    <a:pt x="7236" y="14422"/>
                    <a:pt x="7384" y="14422"/>
                  </a:cubicBezTo>
                  <a:cubicBezTo>
                    <a:pt x="7546" y="14422"/>
                    <a:pt x="7706" y="14347"/>
                    <a:pt x="7807" y="14198"/>
                  </a:cubicBezTo>
                  <a:cubicBezTo>
                    <a:pt x="9414" y="11872"/>
                    <a:pt x="15262" y="2931"/>
                    <a:pt x="12131" y="536"/>
                  </a:cubicBezTo>
                  <a:cubicBezTo>
                    <a:pt x="11718" y="221"/>
                    <a:pt x="11312" y="87"/>
                    <a:pt x="10920" y="87"/>
                  </a:cubicBezTo>
                  <a:cubicBezTo>
                    <a:pt x="9288" y="87"/>
                    <a:pt x="7897" y="2411"/>
                    <a:pt x="7267" y="3651"/>
                  </a:cubicBezTo>
                  <a:cubicBezTo>
                    <a:pt x="7195" y="3798"/>
                    <a:pt x="7057" y="3872"/>
                    <a:pt x="6918" y="3872"/>
                  </a:cubicBezTo>
                  <a:cubicBezTo>
                    <a:pt x="6779" y="3872"/>
                    <a:pt x="6640" y="3798"/>
                    <a:pt x="6569" y="3651"/>
                  </a:cubicBezTo>
                  <a:cubicBezTo>
                    <a:pt x="6321" y="3149"/>
                    <a:pt x="5939" y="2466"/>
                    <a:pt x="5427" y="1752"/>
                  </a:cubicBezTo>
                  <a:cubicBezTo>
                    <a:pt x="4693" y="734"/>
                    <a:pt x="3687" y="0"/>
                    <a:pt x="2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01" name="Google Shape;101;p3"/>
          <p:cNvSpPr/>
          <p:nvPr/>
        </p:nvSpPr>
        <p:spPr>
          <a:xfrm>
            <a:off x="9246867" y="6260747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51132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6"/>
          <p:cNvSpPr/>
          <p:nvPr/>
        </p:nvSpPr>
        <p:spPr>
          <a:xfrm rot="10800000" flipH="1">
            <a:off x="69" y="-2170204"/>
            <a:ext cx="12191961" cy="3373159"/>
          </a:xfrm>
          <a:custGeom>
            <a:avLst/>
            <a:gdLst/>
            <a:ahLst/>
            <a:cxnLst/>
            <a:rect l="l" t="t" r="r" b="b"/>
            <a:pathLst>
              <a:path w="52578" h="14547" extrusionOk="0">
                <a:moveTo>
                  <a:pt x="17628" y="1"/>
                </a:moveTo>
                <a:cubicBezTo>
                  <a:pt x="14658" y="1"/>
                  <a:pt x="11603" y="1110"/>
                  <a:pt x="9016" y="2677"/>
                </a:cubicBezTo>
                <a:cubicBezTo>
                  <a:pt x="8900" y="2757"/>
                  <a:pt x="8772" y="2827"/>
                  <a:pt x="8646" y="2908"/>
                </a:cubicBezTo>
                <a:cubicBezTo>
                  <a:pt x="7570" y="3589"/>
                  <a:pt x="6530" y="4341"/>
                  <a:pt x="5525" y="5115"/>
                </a:cubicBezTo>
                <a:cubicBezTo>
                  <a:pt x="4519" y="5901"/>
                  <a:pt x="3537" y="6722"/>
                  <a:pt x="2543" y="7531"/>
                </a:cubicBezTo>
                <a:cubicBezTo>
                  <a:pt x="1711" y="8213"/>
                  <a:pt x="867" y="8883"/>
                  <a:pt x="0" y="9530"/>
                </a:cubicBezTo>
                <a:lnTo>
                  <a:pt x="0" y="14546"/>
                </a:lnTo>
                <a:lnTo>
                  <a:pt x="52577" y="14546"/>
                </a:lnTo>
                <a:lnTo>
                  <a:pt x="52577" y="1706"/>
                </a:lnTo>
                <a:cubicBezTo>
                  <a:pt x="51203" y="1925"/>
                  <a:pt x="49862" y="2423"/>
                  <a:pt x="48567" y="2954"/>
                </a:cubicBezTo>
                <a:cubicBezTo>
                  <a:pt x="47139" y="3545"/>
                  <a:pt x="45619" y="4214"/>
                  <a:pt x="44118" y="4214"/>
                </a:cubicBezTo>
                <a:cubicBezTo>
                  <a:pt x="43711" y="4214"/>
                  <a:pt x="43306" y="4165"/>
                  <a:pt x="42904" y="4052"/>
                </a:cubicBezTo>
                <a:cubicBezTo>
                  <a:pt x="41019" y="3520"/>
                  <a:pt x="39725" y="1683"/>
                  <a:pt x="37853" y="1116"/>
                </a:cubicBezTo>
                <a:cubicBezTo>
                  <a:pt x="37408" y="981"/>
                  <a:pt x="36966" y="922"/>
                  <a:pt x="36524" y="922"/>
                </a:cubicBezTo>
                <a:cubicBezTo>
                  <a:pt x="33671" y="922"/>
                  <a:pt x="30853" y="3365"/>
                  <a:pt x="27890" y="3365"/>
                </a:cubicBezTo>
                <a:cubicBezTo>
                  <a:pt x="27705" y="3365"/>
                  <a:pt x="27520" y="3355"/>
                  <a:pt x="27335" y="3335"/>
                </a:cubicBezTo>
                <a:cubicBezTo>
                  <a:pt x="25312" y="3116"/>
                  <a:pt x="23659" y="1671"/>
                  <a:pt x="21810" y="851"/>
                </a:cubicBezTo>
                <a:cubicBezTo>
                  <a:pt x="20477" y="259"/>
                  <a:pt x="19063" y="1"/>
                  <a:pt x="1762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89" b="0" i="0" u="none" strike="noStrike" kern="1200" cap="none" spc="0" normalizeH="0" baseline="0" noProof="0">
              <a:ln>
                <a:noFill/>
              </a:ln>
              <a:solidFill>
                <a:srgbClr val="FFFCF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4" name="Google Shape;544;p16"/>
          <p:cNvSpPr/>
          <p:nvPr/>
        </p:nvSpPr>
        <p:spPr>
          <a:xfrm rot="-2700000">
            <a:off x="9422171" y="4371497"/>
            <a:ext cx="5071700" cy="3611655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89" b="0" i="0" u="none" strike="noStrike" kern="1200" cap="none" spc="0" normalizeH="0" baseline="0" noProof="0">
              <a:ln>
                <a:noFill/>
              </a:ln>
              <a:solidFill>
                <a:srgbClr val="FFFCF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5" name="Google Shape;545;p16"/>
          <p:cNvSpPr/>
          <p:nvPr/>
        </p:nvSpPr>
        <p:spPr>
          <a:xfrm rot="-6299990">
            <a:off x="-583442" y="4359369"/>
            <a:ext cx="3750945" cy="3317259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89" b="0" i="0" u="none" strike="noStrike" kern="1200" cap="none" spc="0" normalizeH="0" baseline="0" noProof="0">
              <a:ln>
                <a:noFill/>
              </a:ln>
              <a:solidFill>
                <a:srgbClr val="FFFCF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6" name="Google Shape;546;p16"/>
          <p:cNvSpPr/>
          <p:nvPr/>
        </p:nvSpPr>
        <p:spPr>
          <a:xfrm rot="-2575492">
            <a:off x="-396702" y="-220324"/>
            <a:ext cx="3825009" cy="1446576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89" b="0" i="0" u="none" strike="noStrike" kern="1200" cap="none" spc="0" normalizeH="0" baseline="0" noProof="0">
              <a:ln>
                <a:noFill/>
              </a:ln>
              <a:solidFill>
                <a:srgbClr val="FFFCF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47" name="Google Shape;547;p16"/>
          <p:cNvGrpSpPr/>
          <p:nvPr/>
        </p:nvGrpSpPr>
        <p:grpSpPr>
          <a:xfrm>
            <a:off x="11008199" y="1046805"/>
            <a:ext cx="1285416" cy="2060513"/>
            <a:chOff x="8131305" y="2068599"/>
            <a:chExt cx="1208098" cy="1936572"/>
          </a:xfrm>
        </p:grpSpPr>
        <p:sp>
          <p:nvSpPr>
            <p:cNvPr id="548" name="Google Shape;548;p16"/>
            <p:cNvSpPr/>
            <p:nvPr/>
          </p:nvSpPr>
          <p:spPr>
            <a:xfrm rot="-596862">
              <a:off x="8280510" y="2133593"/>
              <a:ext cx="909688" cy="1806585"/>
            </a:xfrm>
            <a:custGeom>
              <a:avLst/>
              <a:gdLst/>
              <a:ahLst/>
              <a:cxnLst/>
              <a:rect l="l" t="t" r="r" b="b"/>
              <a:pathLst>
                <a:path w="13797" h="27400" extrusionOk="0">
                  <a:moveTo>
                    <a:pt x="3343" y="584"/>
                  </a:moveTo>
                  <a:cubicBezTo>
                    <a:pt x="3422" y="584"/>
                    <a:pt x="3593" y="837"/>
                    <a:pt x="3652" y="896"/>
                  </a:cubicBezTo>
                  <a:cubicBezTo>
                    <a:pt x="4623" y="1935"/>
                    <a:pt x="4645" y="3583"/>
                    <a:pt x="5041" y="4926"/>
                  </a:cubicBezTo>
                  <a:cubicBezTo>
                    <a:pt x="4871" y="4655"/>
                    <a:pt x="4702" y="4396"/>
                    <a:pt x="4510" y="4136"/>
                  </a:cubicBezTo>
                  <a:cubicBezTo>
                    <a:pt x="4318" y="3752"/>
                    <a:pt x="4092" y="3368"/>
                    <a:pt x="3900" y="2973"/>
                  </a:cubicBezTo>
                  <a:cubicBezTo>
                    <a:pt x="3686" y="2555"/>
                    <a:pt x="3528" y="2126"/>
                    <a:pt x="3403" y="1664"/>
                  </a:cubicBezTo>
                  <a:cubicBezTo>
                    <a:pt x="3325" y="1347"/>
                    <a:pt x="3302" y="1020"/>
                    <a:pt x="3302" y="693"/>
                  </a:cubicBezTo>
                  <a:cubicBezTo>
                    <a:pt x="3299" y="614"/>
                    <a:pt x="3316" y="584"/>
                    <a:pt x="3343" y="584"/>
                  </a:cubicBezTo>
                  <a:close/>
                  <a:moveTo>
                    <a:pt x="1367" y="448"/>
                  </a:moveTo>
                  <a:cubicBezTo>
                    <a:pt x="1493" y="448"/>
                    <a:pt x="2396" y="1374"/>
                    <a:pt x="2422" y="1415"/>
                  </a:cubicBezTo>
                  <a:cubicBezTo>
                    <a:pt x="2681" y="1742"/>
                    <a:pt x="2884" y="2103"/>
                    <a:pt x="3099" y="2465"/>
                  </a:cubicBezTo>
                  <a:cubicBezTo>
                    <a:pt x="2929" y="2307"/>
                    <a:pt x="2760" y="2149"/>
                    <a:pt x="2580" y="1991"/>
                  </a:cubicBezTo>
                  <a:cubicBezTo>
                    <a:pt x="2569" y="1980"/>
                    <a:pt x="2557" y="1976"/>
                    <a:pt x="2545" y="1976"/>
                  </a:cubicBezTo>
                  <a:cubicBezTo>
                    <a:pt x="2505" y="1976"/>
                    <a:pt x="2465" y="2026"/>
                    <a:pt x="2500" y="2070"/>
                  </a:cubicBezTo>
                  <a:cubicBezTo>
                    <a:pt x="2851" y="2397"/>
                    <a:pt x="3155" y="2736"/>
                    <a:pt x="3449" y="3074"/>
                  </a:cubicBezTo>
                  <a:cubicBezTo>
                    <a:pt x="3561" y="3244"/>
                    <a:pt x="3663" y="3413"/>
                    <a:pt x="3787" y="3571"/>
                  </a:cubicBezTo>
                  <a:cubicBezTo>
                    <a:pt x="3798" y="3582"/>
                    <a:pt x="3810" y="3588"/>
                    <a:pt x="3821" y="3588"/>
                  </a:cubicBezTo>
                  <a:cubicBezTo>
                    <a:pt x="3832" y="3588"/>
                    <a:pt x="3844" y="3582"/>
                    <a:pt x="3855" y="3571"/>
                  </a:cubicBezTo>
                  <a:cubicBezTo>
                    <a:pt x="3945" y="3684"/>
                    <a:pt x="4025" y="3797"/>
                    <a:pt x="4115" y="3910"/>
                  </a:cubicBezTo>
                  <a:cubicBezTo>
                    <a:pt x="4318" y="4283"/>
                    <a:pt x="4532" y="4655"/>
                    <a:pt x="4758" y="5016"/>
                  </a:cubicBezTo>
                  <a:cubicBezTo>
                    <a:pt x="3934" y="3910"/>
                    <a:pt x="3054" y="2849"/>
                    <a:pt x="2229" y="1754"/>
                  </a:cubicBezTo>
                  <a:lnTo>
                    <a:pt x="1620" y="907"/>
                  </a:lnTo>
                  <a:cubicBezTo>
                    <a:pt x="1378" y="572"/>
                    <a:pt x="1321" y="448"/>
                    <a:pt x="1367" y="448"/>
                  </a:cubicBezTo>
                  <a:close/>
                  <a:moveTo>
                    <a:pt x="4973" y="5254"/>
                  </a:moveTo>
                  <a:cubicBezTo>
                    <a:pt x="5006" y="5332"/>
                    <a:pt x="5063" y="5412"/>
                    <a:pt x="5097" y="5490"/>
                  </a:cubicBezTo>
                  <a:cubicBezTo>
                    <a:pt x="5041" y="5412"/>
                    <a:pt x="4996" y="5332"/>
                    <a:pt x="4939" y="5265"/>
                  </a:cubicBezTo>
                  <a:cubicBezTo>
                    <a:pt x="4950" y="5265"/>
                    <a:pt x="4961" y="5254"/>
                    <a:pt x="4973" y="5254"/>
                  </a:cubicBezTo>
                  <a:close/>
                  <a:moveTo>
                    <a:pt x="547" y="4723"/>
                  </a:moveTo>
                  <a:lnTo>
                    <a:pt x="547" y="4723"/>
                  </a:lnTo>
                  <a:cubicBezTo>
                    <a:pt x="548" y="4723"/>
                    <a:pt x="1800" y="4881"/>
                    <a:pt x="1993" y="4926"/>
                  </a:cubicBezTo>
                  <a:cubicBezTo>
                    <a:pt x="2794" y="5107"/>
                    <a:pt x="3471" y="5400"/>
                    <a:pt x="4092" y="5806"/>
                  </a:cubicBezTo>
                  <a:cubicBezTo>
                    <a:pt x="3489" y="5580"/>
                    <a:pt x="2835" y="5473"/>
                    <a:pt x="2242" y="5473"/>
                  </a:cubicBezTo>
                  <a:cubicBezTo>
                    <a:pt x="2157" y="5473"/>
                    <a:pt x="2074" y="5475"/>
                    <a:pt x="1993" y="5480"/>
                  </a:cubicBezTo>
                  <a:cubicBezTo>
                    <a:pt x="1947" y="5480"/>
                    <a:pt x="1947" y="5547"/>
                    <a:pt x="1993" y="5547"/>
                  </a:cubicBezTo>
                  <a:cubicBezTo>
                    <a:pt x="2929" y="5558"/>
                    <a:pt x="3945" y="5806"/>
                    <a:pt x="4770" y="6326"/>
                  </a:cubicBezTo>
                  <a:cubicBezTo>
                    <a:pt x="4894" y="6428"/>
                    <a:pt x="5018" y="6541"/>
                    <a:pt x="5142" y="6665"/>
                  </a:cubicBezTo>
                  <a:cubicBezTo>
                    <a:pt x="4251" y="6303"/>
                    <a:pt x="3042" y="6338"/>
                    <a:pt x="2161" y="5954"/>
                  </a:cubicBezTo>
                  <a:cubicBezTo>
                    <a:pt x="1541" y="5683"/>
                    <a:pt x="1033" y="5174"/>
                    <a:pt x="547" y="4723"/>
                  </a:cubicBezTo>
                  <a:close/>
                  <a:moveTo>
                    <a:pt x="6189" y="2411"/>
                  </a:moveTo>
                  <a:cubicBezTo>
                    <a:pt x="6346" y="2411"/>
                    <a:pt x="6642" y="3274"/>
                    <a:pt x="6700" y="3515"/>
                  </a:cubicBezTo>
                  <a:cubicBezTo>
                    <a:pt x="6983" y="4678"/>
                    <a:pt x="6519" y="5841"/>
                    <a:pt x="6361" y="7015"/>
                  </a:cubicBezTo>
                  <a:cubicBezTo>
                    <a:pt x="6350" y="6676"/>
                    <a:pt x="6350" y="6338"/>
                    <a:pt x="6373" y="5987"/>
                  </a:cubicBezTo>
                  <a:cubicBezTo>
                    <a:pt x="6396" y="5490"/>
                    <a:pt x="6486" y="4994"/>
                    <a:pt x="6406" y="4497"/>
                  </a:cubicBezTo>
                  <a:cubicBezTo>
                    <a:pt x="6401" y="4474"/>
                    <a:pt x="6381" y="4463"/>
                    <a:pt x="6362" y="4463"/>
                  </a:cubicBezTo>
                  <a:cubicBezTo>
                    <a:pt x="6342" y="4463"/>
                    <a:pt x="6322" y="4474"/>
                    <a:pt x="6316" y="4497"/>
                  </a:cubicBezTo>
                  <a:cubicBezTo>
                    <a:pt x="6260" y="4836"/>
                    <a:pt x="6215" y="5197"/>
                    <a:pt x="6181" y="5581"/>
                  </a:cubicBezTo>
                  <a:cubicBezTo>
                    <a:pt x="6158" y="5276"/>
                    <a:pt x="6135" y="4983"/>
                    <a:pt x="6125" y="4678"/>
                  </a:cubicBezTo>
                  <a:cubicBezTo>
                    <a:pt x="6090" y="4057"/>
                    <a:pt x="6090" y="3436"/>
                    <a:pt x="6090" y="2815"/>
                  </a:cubicBezTo>
                  <a:cubicBezTo>
                    <a:pt x="6093" y="2522"/>
                    <a:pt x="6132" y="2411"/>
                    <a:pt x="6189" y="2411"/>
                  </a:cubicBezTo>
                  <a:close/>
                  <a:moveTo>
                    <a:pt x="4002" y="9160"/>
                  </a:moveTo>
                  <a:lnTo>
                    <a:pt x="4002" y="9160"/>
                  </a:lnTo>
                  <a:cubicBezTo>
                    <a:pt x="4499" y="9341"/>
                    <a:pt x="5018" y="9464"/>
                    <a:pt x="5492" y="9713"/>
                  </a:cubicBezTo>
                  <a:cubicBezTo>
                    <a:pt x="6000" y="9973"/>
                    <a:pt x="6373" y="10480"/>
                    <a:pt x="6689" y="11012"/>
                  </a:cubicBezTo>
                  <a:cubicBezTo>
                    <a:pt x="6306" y="10597"/>
                    <a:pt x="5850" y="10276"/>
                    <a:pt x="5341" y="10276"/>
                  </a:cubicBezTo>
                  <a:cubicBezTo>
                    <a:pt x="5324" y="10276"/>
                    <a:pt x="5306" y="10277"/>
                    <a:pt x="5289" y="10277"/>
                  </a:cubicBezTo>
                  <a:cubicBezTo>
                    <a:pt x="5244" y="10277"/>
                    <a:pt x="5255" y="10345"/>
                    <a:pt x="5289" y="10345"/>
                  </a:cubicBezTo>
                  <a:cubicBezTo>
                    <a:pt x="5921" y="10402"/>
                    <a:pt x="6350" y="10842"/>
                    <a:pt x="6734" y="11328"/>
                  </a:cubicBezTo>
                  <a:cubicBezTo>
                    <a:pt x="6677" y="11293"/>
                    <a:pt x="6621" y="11248"/>
                    <a:pt x="6564" y="11226"/>
                  </a:cubicBezTo>
                  <a:cubicBezTo>
                    <a:pt x="5548" y="10639"/>
                    <a:pt x="4758" y="10006"/>
                    <a:pt x="4002" y="9160"/>
                  </a:cubicBezTo>
                  <a:close/>
                  <a:moveTo>
                    <a:pt x="10032" y="8839"/>
                  </a:moveTo>
                  <a:cubicBezTo>
                    <a:pt x="10052" y="8839"/>
                    <a:pt x="10085" y="9030"/>
                    <a:pt x="10200" y="9510"/>
                  </a:cubicBezTo>
                  <a:cubicBezTo>
                    <a:pt x="10674" y="11418"/>
                    <a:pt x="10189" y="13100"/>
                    <a:pt x="9466" y="14873"/>
                  </a:cubicBezTo>
                  <a:cubicBezTo>
                    <a:pt x="9331" y="15211"/>
                    <a:pt x="9195" y="15573"/>
                    <a:pt x="9083" y="15934"/>
                  </a:cubicBezTo>
                  <a:cubicBezTo>
                    <a:pt x="9116" y="14602"/>
                    <a:pt x="9263" y="13315"/>
                    <a:pt x="9624" y="11960"/>
                  </a:cubicBezTo>
                  <a:cubicBezTo>
                    <a:pt x="9632" y="11937"/>
                    <a:pt x="9605" y="11915"/>
                    <a:pt x="9583" y="11915"/>
                  </a:cubicBezTo>
                  <a:cubicBezTo>
                    <a:pt x="9571" y="11915"/>
                    <a:pt x="9560" y="11922"/>
                    <a:pt x="9557" y="11937"/>
                  </a:cubicBezTo>
                  <a:cubicBezTo>
                    <a:pt x="8879" y="13450"/>
                    <a:pt x="8755" y="15222"/>
                    <a:pt x="8890" y="16905"/>
                  </a:cubicBezTo>
                  <a:cubicBezTo>
                    <a:pt x="8879" y="17018"/>
                    <a:pt x="8879" y="17119"/>
                    <a:pt x="8879" y="17232"/>
                  </a:cubicBezTo>
                  <a:cubicBezTo>
                    <a:pt x="8845" y="17164"/>
                    <a:pt x="8812" y="17085"/>
                    <a:pt x="8777" y="17006"/>
                  </a:cubicBezTo>
                  <a:cubicBezTo>
                    <a:pt x="8676" y="16667"/>
                    <a:pt x="8586" y="16340"/>
                    <a:pt x="8495" y="16002"/>
                  </a:cubicBezTo>
                  <a:cubicBezTo>
                    <a:pt x="8303" y="14782"/>
                    <a:pt x="8473" y="13315"/>
                    <a:pt x="8721" y="12355"/>
                  </a:cubicBezTo>
                  <a:cubicBezTo>
                    <a:pt x="8947" y="11463"/>
                    <a:pt x="9466" y="10616"/>
                    <a:pt x="9805" y="9747"/>
                  </a:cubicBezTo>
                  <a:cubicBezTo>
                    <a:pt x="9998" y="9240"/>
                    <a:pt x="10003" y="8839"/>
                    <a:pt x="10032" y="8839"/>
                  </a:cubicBezTo>
                  <a:close/>
                  <a:moveTo>
                    <a:pt x="11327" y="12665"/>
                  </a:moveTo>
                  <a:cubicBezTo>
                    <a:pt x="11433" y="12665"/>
                    <a:pt x="11396" y="13430"/>
                    <a:pt x="11396" y="13687"/>
                  </a:cubicBezTo>
                  <a:cubicBezTo>
                    <a:pt x="11419" y="15042"/>
                    <a:pt x="10505" y="16193"/>
                    <a:pt x="9579" y="17063"/>
                  </a:cubicBezTo>
                  <a:cubicBezTo>
                    <a:pt x="9432" y="17198"/>
                    <a:pt x="9319" y="17334"/>
                    <a:pt x="9241" y="17469"/>
                  </a:cubicBezTo>
                  <a:cubicBezTo>
                    <a:pt x="9647" y="16318"/>
                    <a:pt x="9929" y="15132"/>
                    <a:pt x="10573" y="14071"/>
                  </a:cubicBezTo>
                  <a:cubicBezTo>
                    <a:pt x="10776" y="13732"/>
                    <a:pt x="11035" y="13393"/>
                    <a:pt x="11148" y="13021"/>
                  </a:cubicBezTo>
                  <a:cubicBezTo>
                    <a:pt x="11232" y="12764"/>
                    <a:pt x="11288" y="12665"/>
                    <a:pt x="11327" y="12665"/>
                  </a:cubicBezTo>
                  <a:close/>
                  <a:moveTo>
                    <a:pt x="954" y="0"/>
                  </a:moveTo>
                  <a:cubicBezTo>
                    <a:pt x="885" y="0"/>
                    <a:pt x="833" y="88"/>
                    <a:pt x="864" y="139"/>
                  </a:cubicBezTo>
                  <a:cubicBezTo>
                    <a:pt x="2264" y="2183"/>
                    <a:pt x="3776" y="4181"/>
                    <a:pt x="5390" y="6067"/>
                  </a:cubicBezTo>
                  <a:cubicBezTo>
                    <a:pt x="5571" y="6428"/>
                    <a:pt x="5729" y="6789"/>
                    <a:pt x="5887" y="7161"/>
                  </a:cubicBezTo>
                  <a:cubicBezTo>
                    <a:pt x="5842" y="7116"/>
                    <a:pt x="5809" y="7071"/>
                    <a:pt x="5763" y="7038"/>
                  </a:cubicBezTo>
                  <a:cubicBezTo>
                    <a:pt x="5605" y="6800"/>
                    <a:pt x="5413" y="6597"/>
                    <a:pt x="5199" y="6428"/>
                  </a:cubicBezTo>
                  <a:cubicBezTo>
                    <a:pt x="3923" y="5084"/>
                    <a:pt x="2003" y="4723"/>
                    <a:pt x="164" y="4373"/>
                  </a:cubicBezTo>
                  <a:cubicBezTo>
                    <a:pt x="156" y="4371"/>
                    <a:pt x="148" y="4370"/>
                    <a:pt x="140" y="4370"/>
                  </a:cubicBezTo>
                  <a:cubicBezTo>
                    <a:pt x="60" y="4370"/>
                    <a:pt x="1" y="4469"/>
                    <a:pt x="73" y="4531"/>
                  </a:cubicBezTo>
                  <a:cubicBezTo>
                    <a:pt x="796" y="5242"/>
                    <a:pt x="1484" y="5886"/>
                    <a:pt x="2432" y="6292"/>
                  </a:cubicBezTo>
                  <a:cubicBezTo>
                    <a:pt x="3471" y="6732"/>
                    <a:pt x="4645" y="6484"/>
                    <a:pt x="5481" y="7015"/>
                  </a:cubicBezTo>
                  <a:cubicBezTo>
                    <a:pt x="5594" y="7150"/>
                    <a:pt x="5706" y="7274"/>
                    <a:pt x="5809" y="7410"/>
                  </a:cubicBezTo>
                  <a:cubicBezTo>
                    <a:pt x="5818" y="7419"/>
                    <a:pt x="5828" y="7423"/>
                    <a:pt x="5837" y="7423"/>
                  </a:cubicBezTo>
                  <a:cubicBezTo>
                    <a:pt x="5850" y="7423"/>
                    <a:pt x="5863" y="7416"/>
                    <a:pt x="5876" y="7410"/>
                  </a:cubicBezTo>
                  <a:cubicBezTo>
                    <a:pt x="5899" y="7455"/>
                    <a:pt x="5932" y="7500"/>
                    <a:pt x="5967" y="7557"/>
                  </a:cubicBezTo>
                  <a:cubicBezTo>
                    <a:pt x="5972" y="7568"/>
                    <a:pt x="5977" y="7571"/>
                    <a:pt x="5984" y="7571"/>
                  </a:cubicBezTo>
                  <a:cubicBezTo>
                    <a:pt x="5992" y="7571"/>
                    <a:pt x="6000" y="7568"/>
                    <a:pt x="6012" y="7568"/>
                  </a:cubicBezTo>
                  <a:cubicBezTo>
                    <a:pt x="6045" y="7625"/>
                    <a:pt x="6090" y="7703"/>
                    <a:pt x="6125" y="7771"/>
                  </a:cubicBezTo>
                  <a:cubicBezTo>
                    <a:pt x="6587" y="9002"/>
                    <a:pt x="6937" y="10277"/>
                    <a:pt x="7242" y="11576"/>
                  </a:cubicBezTo>
                  <a:cubicBezTo>
                    <a:pt x="6937" y="11000"/>
                    <a:pt x="6554" y="10470"/>
                    <a:pt x="6147" y="9973"/>
                  </a:cubicBezTo>
                  <a:cubicBezTo>
                    <a:pt x="5548" y="9228"/>
                    <a:pt x="4499" y="9193"/>
                    <a:pt x="3686" y="8810"/>
                  </a:cubicBezTo>
                  <a:cubicBezTo>
                    <a:pt x="3667" y="8800"/>
                    <a:pt x="3648" y="8796"/>
                    <a:pt x="3630" y="8796"/>
                  </a:cubicBezTo>
                  <a:cubicBezTo>
                    <a:pt x="3547" y="8796"/>
                    <a:pt x="3496" y="8895"/>
                    <a:pt x="3561" y="8979"/>
                  </a:cubicBezTo>
                  <a:cubicBezTo>
                    <a:pt x="4013" y="9521"/>
                    <a:pt x="4465" y="10074"/>
                    <a:pt x="5029" y="10503"/>
                  </a:cubicBezTo>
                  <a:cubicBezTo>
                    <a:pt x="5661" y="10989"/>
                    <a:pt x="7287" y="11519"/>
                    <a:pt x="7367" y="12457"/>
                  </a:cubicBezTo>
                  <a:cubicBezTo>
                    <a:pt x="7367" y="12476"/>
                    <a:pt x="7385" y="12488"/>
                    <a:pt x="7404" y="12488"/>
                  </a:cubicBezTo>
                  <a:cubicBezTo>
                    <a:pt x="7417" y="12488"/>
                    <a:pt x="7429" y="12482"/>
                    <a:pt x="7434" y="12467"/>
                  </a:cubicBezTo>
                  <a:cubicBezTo>
                    <a:pt x="7445" y="12445"/>
                    <a:pt x="7434" y="12422"/>
                    <a:pt x="7445" y="12400"/>
                  </a:cubicBezTo>
                  <a:lnTo>
                    <a:pt x="7886" y="14364"/>
                  </a:lnTo>
                  <a:cubicBezTo>
                    <a:pt x="8393" y="16656"/>
                    <a:pt x="9093" y="18835"/>
                    <a:pt x="10121" y="20957"/>
                  </a:cubicBezTo>
                  <a:cubicBezTo>
                    <a:pt x="11148" y="23102"/>
                    <a:pt x="12153" y="25586"/>
                    <a:pt x="13722" y="27393"/>
                  </a:cubicBezTo>
                  <a:cubicBezTo>
                    <a:pt x="13727" y="27398"/>
                    <a:pt x="13734" y="27400"/>
                    <a:pt x="13742" y="27400"/>
                  </a:cubicBezTo>
                  <a:cubicBezTo>
                    <a:pt x="13766" y="27400"/>
                    <a:pt x="13797" y="27374"/>
                    <a:pt x="13779" y="27347"/>
                  </a:cubicBezTo>
                  <a:cubicBezTo>
                    <a:pt x="13135" y="26501"/>
                    <a:pt x="12593" y="25564"/>
                    <a:pt x="12086" y="24604"/>
                  </a:cubicBezTo>
                  <a:cubicBezTo>
                    <a:pt x="11657" y="23340"/>
                    <a:pt x="12729" y="21951"/>
                    <a:pt x="11487" y="20924"/>
                  </a:cubicBezTo>
                  <a:cubicBezTo>
                    <a:pt x="11470" y="20907"/>
                    <a:pt x="11448" y="20898"/>
                    <a:pt x="11425" y="20898"/>
                  </a:cubicBezTo>
                  <a:cubicBezTo>
                    <a:pt x="11402" y="20898"/>
                    <a:pt x="11380" y="20907"/>
                    <a:pt x="11363" y="20924"/>
                  </a:cubicBezTo>
                  <a:cubicBezTo>
                    <a:pt x="10697" y="21624"/>
                    <a:pt x="11318" y="22899"/>
                    <a:pt x="11634" y="23622"/>
                  </a:cubicBezTo>
                  <a:cubicBezTo>
                    <a:pt x="11647" y="23648"/>
                    <a:pt x="11668" y="23659"/>
                    <a:pt x="11689" y="23659"/>
                  </a:cubicBezTo>
                  <a:cubicBezTo>
                    <a:pt x="11723" y="23659"/>
                    <a:pt x="11758" y="23630"/>
                    <a:pt x="11758" y="23588"/>
                  </a:cubicBezTo>
                  <a:cubicBezTo>
                    <a:pt x="11747" y="23092"/>
                    <a:pt x="11544" y="22628"/>
                    <a:pt x="11431" y="22154"/>
                  </a:cubicBezTo>
                  <a:cubicBezTo>
                    <a:pt x="11340" y="21815"/>
                    <a:pt x="11284" y="21443"/>
                    <a:pt x="11442" y="21127"/>
                  </a:cubicBezTo>
                  <a:cubicBezTo>
                    <a:pt x="11443" y="21123"/>
                    <a:pt x="11446" y="21121"/>
                    <a:pt x="11449" y="21121"/>
                  </a:cubicBezTo>
                  <a:cubicBezTo>
                    <a:pt x="11518" y="21121"/>
                    <a:pt x="11917" y="21832"/>
                    <a:pt x="11938" y="21928"/>
                  </a:cubicBezTo>
                  <a:cubicBezTo>
                    <a:pt x="12119" y="22685"/>
                    <a:pt x="11803" y="23419"/>
                    <a:pt x="11848" y="24164"/>
                  </a:cubicBezTo>
                  <a:cubicBezTo>
                    <a:pt x="11295" y="23069"/>
                    <a:pt x="10787" y="21951"/>
                    <a:pt x="10257" y="20879"/>
                  </a:cubicBezTo>
                  <a:cubicBezTo>
                    <a:pt x="9850" y="20054"/>
                    <a:pt x="9512" y="19219"/>
                    <a:pt x="9218" y="18372"/>
                  </a:cubicBezTo>
                  <a:cubicBezTo>
                    <a:pt x="9218" y="17232"/>
                    <a:pt x="10787" y="16205"/>
                    <a:pt x="11284" y="15166"/>
                  </a:cubicBezTo>
                  <a:cubicBezTo>
                    <a:pt x="11724" y="14229"/>
                    <a:pt x="11713" y="13179"/>
                    <a:pt x="11318" y="12231"/>
                  </a:cubicBezTo>
                  <a:cubicBezTo>
                    <a:pt x="11306" y="12189"/>
                    <a:pt x="11262" y="12162"/>
                    <a:pt x="11222" y="12162"/>
                  </a:cubicBezTo>
                  <a:cubicBezTo>
                    <a:pt x="11186" y="12162"/>
                    <a:pt x="11154" y="12183"/>
                    <a:pt x="11148" y="12231"/>
                  </a:cubicBezTo>
                  <a:cubicBezTo>
                    <a:pt x="10979" y="13202"/>
                    <a:pt x="10324" y="13789"/>
                    <a:pt x="9986" y="14658"/>
                  </a:cubicBezTo>
                  <a:cubicBezTo>
                    <a:pt x="9658" y="15482"/>
                    <a:pt x="9331" y="16306"/>
                    <a:pt x="9128" y="17164"/>
                  </a:cubicBezTo>
                  <a:cubicBezTo>
                    <a:pt x="9206" y="15640"/>
                    <a:pt x="10019" y="14296"/>
                    <a:pt x="10426" y="12818"/>
                  </a:cubicBezTo>
                  <a:cubicBezTo>
                    <a:pt x="10844" y="11293"/>
                    <a:pt x="10516" y="9747"/>
                    <a:pt x="10099" y="8279"/>
                  </a:cubicBezTo>
                  <a:cubicBezTo>
                    <a:pt x="10081" y="8226"/>
                    <a:pt x="10026" y="8194"/>
                    <a:pt x="9976" y="8194"/>
                  </a:cubicBezTo>
                  <a:cubicBezTo>
                    <a:pt x="9930" y="8194"/>
                    <a:pt x="9889" y="8220"/>
                    <a:pt x="9884" y="8279"/>
                  </a:cubicBezTo>
                  <a:cubicBezTo>
                    <a:pt x="9658" y="10131"/>
                    <a:pt x="8416" y="11666"/>
                    <a:pt x="8326" y="13551"/>
                  </a:cubicBezTo>
                  <a:cubicBezTo>
                    <a:pt x="8303" y="14060"/>
                    <a:pt x="8270" y="14613"/>
                    <a:pt x="8292" y="15166"/>
                  </a:cubicBezTo>
                  <a:cubicBezTo>
                    <a:pt x="8122" y="14489"/>
                    <a:pt x="7964" y="13789"/>
                    <a:pt x="7818" y="13089"/>
                  </a:cubicBezTo>
                  <a:cubicBezTo>
                    <a:pt x="7468" y="11406"/>
                    <a:pt x="7084" y="9747"/>
                    <a:pt x="6531" y="8155"/>
                  </a:cubicBezTo>
                  <a:cubicBezTo>
                    <a:pt x="6508" y="8031"/>
                    <a:pt x="6474" y="7896"/>
                    <a:pt x="6452" y="7760"/>
                  </a:cubicBezTo>
                  <a:cubicBezTo>
                    <a:pt x="6531" y="5773"/>
                    <a:pt x="7739" y="3639"/>
                    <a:pt x="6079" y="2002"/>
                  </a:cubicBezTo>
                  <a:cubicBezTo>
                    <a:pt x="6055" y="1981"/>
                    <a:pt x="6027" y="1972"/>
                    <a:pt x="6001" y="1972"/>
                  </a:cubicBezTo>
                  <a:cubicBezTo>
                    <a:pt x="5941" y="1972"/>
                    <a:pt x="5887" y="2018"/>
                    <a:pt x="5887" y="2081"/>
                  </a:cubicBezTo>
                  <a:cubicBezTo>
                    <a:pt x="5842" y="3729"/>
                    <a:pt x="5819" y="5400"/>
                    <a:pt x="6102" y="7026"/>
                  </a:cubicBezTo>
                  <a:cubicBezTo>
                    <a:pt x="5854" y="6439"/>
                    <a:pt x="5571" y="5863"/>
                    <a:pt x="5267" y="5321"/>
                  </a:cubicBezTo>
                  <a:cubicBezTo>
                    <a:pt x="5029" y="4361"/>
                    <a:pt x="4848" y="3390"/>
                    <a:pt x="4589" y="2442"/>
                  </a:cubicBezTo>
                  <a:cubicBezTo>
                    <a:pt x="4363" y="1664"/>
                    <a:pt x="4025" y="749"/>
                    <a:pt x="3257" y="342"/>
                  </a:cubicBezTo>
                  <a:cubicBezTo>
                    <a:pt x="3242" y="335"/>
                    <a:pt x="3226" y="331"/>
                    <a:pt x="3212" y="331"/>
                  </a:cubicBezTo>
                  <a:cubicBezTo>
                    <a:pt x="3162" y="331"/>
                    <a:pt x="3122" y="372"/>
                    <a:pt x="3122" y="433"/>
                  </a:cubicBezTo>
                  <a:cubicBezTo>
                    <a:pt x="3076" y="1393"/>
                    <a:pt x="3336" y="2273"/>
                    <a:pt x="3709" y="3109"/>
                  </a:cubicBezTo>
                  <a:cubicBezTo>
                    <a:pt x="3663" y="3064"/>
                    <a:pt x="3618" y="3018"/>
                    <a:pt x="3573" y="2961"/>
                  </a:cubicBezTo>
                  <a:cubicBezTo>
                    <a:pt x="2952" y="1765"/>
                    <a:pt x="2274" y="523"/>
                    <a:pt x="977" y="4"/>
                  </a:cubicBezTo>
                  <a:cubicBezTo>
                    <a:pt x="969" y="1"/>
                    <a:pt x="961" y="0"/>
                    <a:pt x="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9" name="Google Shape;549;p16"/>
            <p:cNvSpPr/>
            <p:nvPr/>
          </p:nvSpPr>
          <p:spPr>
            <a:xfrm rot="-596862">
              <a:off x="8582919" y="3193778"/>
              <a:ext cx="453888" cy="377603"/>
            </a:xfrm>
            <a:custGeom>
              <a:avLst/>
              <a:gdLst/>
              <a:ahLst/>
              <a:cxnLst/>
              <a:rect l="l" t="t" r="r" b="b"/>
              <a:pathLst>
                <a:path w="6884" h="5727" extrusionOk="0">
                  <a:moveTo>
                    <a:pt x="2180" y="197"/>
                  </a:moveTo>
                  <a:cubicBezTo>
                    <a:pt x="2233" y="197"/>
                    <a:pt x="2350" y="218"/>
                    <a:pt x="2562" y="268"/>
                  </a:cubicBezTo>
                  <a:cubicBezTo>
                    <a:pt x="3623" y="506"/>
                    <a:pt x="4391" y="1487"/>
                    <a:pt x="5023" y="2515"/>
                  </a:cubicBezTo>
                  <a:cubicBezTo>
                    <a:pt x="4786" y="2289"/>
                    <a:pt x="4526" y="2097"/>
                    <a:pt x="4222" y="1962"/>
                  </a:cubicBezTo>
                  <a:cubicBezTo>
                    <a:pt x="4215" y="1958"/>
                    <a:pt x="4210" y="1957"/>
                    <a:pt x="4205" y="1957"/>
                  </a:cubicBezTo>
                  <a:cubicBezTo>
                    <a:pt x="4193" y="1957"/>
                    <a:pt x="4184" y="1965"/>
                    <a:pt x="4177" y="1973"/>
                  </a:cubicBezTo>
                  <a:cubicBezTo>
                    <a:pt x="4029" y="1838"/>
                    <a:pt x="3894" y="1691"/>
                    <a:pt x="3748" y="1555"/>
                  </a:cubicBezTo>
                  <a:cubicBezTo>
                    <a:pt x="3364" y="1183"/>
                    <a:pt x="2968" y="844"/>
                    <a:pt x="2562" y="516"/>
                  </a:cubicBezTo>
                  <a:cubicBezTo>
                    <a:pt x="2349" y="345"/>
                    <a:pt x="2042" y="197"/>
                    <a:pt x="2180" y="197"/>
                  </a:cubicBezTo>
                  <a:close/>
                  <a:moveTo>
                    <a:pt x="4323" y="2131"/>
                  </a:moveTo>
                  <a:lnTo>
                    <a:pt x="4323" y="2131"/>
                  </a:lnTo>
                  <a:cubicBezTo>
                    <a:pt x="4729" y="2447"/>
                    <a:pt x="5068" y="2786"/>
                    <a:pt x="5407" y="3158"/>
                  </a:cubicBezTo>
                  <a:cubicBezTo>
                    <a:pt x="5407" y="3181"/>
                    <a:pt x="5419" y="3203"/>
                    <a:pt x="5429" y="3215"/>
                  </a:cubicBezTo>
                  <a:cubicBezTo>
                    <a:pt x="5339" y="3136"/>
                    <a:pt x="5238" y="3068"/>
                    <a:pt x="5136" y="3000"/>
                  </a:cubicBezTo>
                  <a:cubicBezTo>
                    <a:pt x="4877" y="2696"/>
                    <a:pt x="4606" y="2413"/>
                    <a:pt x="4323" y="2131"/>
                  </a:cubicBezTo>
                  <a:close/>
                  <a:moveTo>
                    <a:pt x="391" y="1618"/>
                  </a:moveTo>
                  <a:cubicBezTo>
                    <a:pt x="403" y="1618"/>
                    <a:pt x="478" y="1646"/>
                    <a:pt x="654" y="1713"/>
                  </a:cubicBezTo>
                  <a:cubicBezTo>
                    <a:pt x="1207" y="1916"/>
                    <a:pt x="1761" y="2074"/>
                    <a:pt x="2336" y="2222"/>
                  </a:cubicBezTo>
                  <a:cubicBezTo>
                    <a:pt x="3861" y="2628"/>
                    <a:pt x="5294" y="3012"/>
                    <a:pt x="6062" y="4434"/>
                  </a:cubicBezTo>
                  <a:cubicBezTo>
                    <a:pt x="5398" y="3493"/>
                    <a:pt x="4267" y="2944"/>
                    <a:pt x="3085" y="2944"/>
                  </a:cubicBezTo>
                  <a:cubicBezTo>
                    <a:pt x="3061" y="2944"/>
                    <a:pt x="3037" y="2944"/>
                    <a:pt x="3013" y="2944"/>
                  </a:cubicBezTo>
                  <a:cubicBezTo>
                    <a:pt x="2968" y="2944"/>
                    <a:pt x="2980" y="3000"/>
                    <a:pt x="3013" y="3012"/>
                  </a:cubicBezTo>
                  <a:cubicBezTo>
                    <a:pt x="4391" y="3147"/>
                    <a:pt x="5419" y="3813"/>
                    <a:pt x="6186" y="4897"/>
                  </a:cubicBezTo>
                  <a:cubicBezTo>
                    <a:pt x="5881" y="4626"/>
                    <a:pt x="5531" y="4434"/>
                    <a:pt x="5091" y="4276"/>
                  </a:cubicBezTo>
                  <a:cubicBezTo>
                    <a:pt x="3432" y="3667"/>
                    <a:pt x="2223" y="3238"/>
                    <a:pt x="925" y="1984"/>
                  </a:cubicBezTo>
                  <a:cubicBezTo>
                    <a:pt x="739" y="1798"/>
                    <a:pt x="361" y="1618"/>
                    <a:pt x="391" y="1618"/>
                  </a:cubicBezTo>
                  <a:close/>
                  <a:moveTo>
                    <a:pt x="2070" y="1"/>
                  </a:moveTo>
                  <a:cubicBezTo>
                    <a:pt x="2005" y="1"/>
                    <a:pt x="1940" y="3"/>
                    <a:pt x="1874" y="9"/>
                  </a:cubicBezTo>
                  <a:cubicBezTo>
                    <a:pt x="1794" y="9"/>
                    <a:pt x="1726" y="122"/>
                    <a:pt x="1794" y="178"/>
                  </a:cubicBezTo>
                  <a:cubicBezTo>
                    <a:pt x="2777" y="935"/>
                    <a:pt x="3635" y="1803"/>
                    <a:pt x="4504" y="2661"/>
                  </a:cubicBezTo>
                  <a:cubicBezTo>
                    <a:pt x="3138" y="2052"/>
                    <a:pt x="1332" y="1883"/>
                    <a:pt x="191" y="1251"/>
                  </a:cubicBezTo>
                  <a:cubicBezTo>
                    <a:pt x="174" y="1241"/>
                    <a:pt x="158" y="1237"/>
                    <a:pt x="142" y="1237"/>
                  </a:cubicBezTo>
                  <a:cubicBezTo>
                    <a:pt x="61" y="1237"/>
                    <a:pt x="1" y="1344"/>
                    <a:pt x="67" y="1420"/>
                  </a:cubicBezTo>
                  <a:cubicBezTo>
                    <a:pt x="981" y="2335"/>
                    <a:pt x="1851" y="3203"/>
                    <a:pt x="3013" y="3790"/>
                  </a:cubicBezTo>
                  <a:cubicBezTo>
                    <a:pt x="4380" y="4480"/>
                    <a:pt x="5745" y="4322"/>
                    <a:pt x="6739" y="5699"/>
                  </a:cubicBezTo>
                  <a:cubicBezTo>
                    <a:pt x="6752" y="5719"/>
                    <a:pt x="6771" y="5727"/>
                    <a:pt x="6790" y="5727"/>
                  </a:cubicBezTo>
                  <a:cubicBezTo>
                    <a:pt x="6837" y="5727"/>
                    <a:pt x="6884" y="5679"/>
                    <a:pt x="6852" y="5631"/>
                  </a:cubicBezTo>
                  <a:cubicBezTo>
                    <a:pt x="6716" y="5439"/>
                    <a:pt x="6570" y="5270"/>
                    <a:pt x="6423" y="5112"/>
                  </a:cubicBezTo>
                  <a:cubicBezTo>
                    <a:pt x="6389" y="5010"/>
                    <a:pt x="6333" y="4909"/>
                    <a:pt x="6287" y="4818"/>
                  </a:cubicBezTo>
                  <a:cubicBezTo>
                    <a:pt x="6333" y="4818"/>
                    <a:pt x="6367" y="4784"/>
                    <a:pt x="6355" y="4728"/>
                  </a:cubicBezTo>
                  <a:cubicBezTo>
                    <a:pt x="6265" y="4287"/>
                    <a:pt x="6084" y="3926"/>
                    <a:pt x="5848" y="3632"/>
                  </a:cubicBezTo>
                  <a:cubicBezTo>
                    <a:pt x="5848" y="3622"/>
                    <a:pt x="5858" y="3610"/>
                    <a:pt x="5848" y="3599"/>
                  </a:cubicBezTo>
                  <a:cubicBezTo>
                    <a:pt x="5813" y="3531"/>
                    <a:pt x="5768" y="3463"/>
                    <a:pt x="5723" y="3384"/>
                  </a:cubicBezTo>
                  <a:cubicBezTo>
                    <a:pt x="5005" y="1839"/>
                    <a:pt x="3784" y="1"/>
                    <a:pt x="2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50" name="Google Shape;550;p16"/>
          <p:cNvSpPr/>
          <p:nvPr/>
        </p:nvSpPr>
        <p:spPr>
          <a:xfrm rot="-2700000">
            <a:off x="10204375" y="3672148"/>
            <a:ext cx="2058588" cy="3145365"/>
          </a:xfrm>
          <a:custGeom>
            <a:avLst/>
            <a:gdLst/>
            <a:ahLst/>
            <a:cxnLst/>
            <a:rect l="l" t="t" r="r" b="b"/>
            <a:pathLst>
              <a:path w="16169" h="24705" extrusionOk="0">
                <a:moveTo>
                  <a:pt x="10767" y="265"/>
                </a:moveTo>
                <a:lnTo>
                  <a:pt x="10767" y="265"/>
                </a:lnTo>
                <a:cubicBezTo>
                  <a:pt x="10570" y="1318"/>
                  <a:pt x="9957" y="2256"/>
                  <a:pt x="9355" y="3124"/>
                </a:cubicBezTo>
                <a:cubicBezTo>
                  <a:pt x="9019" y="3611"/>
                  <a:pt x="8660" y="4086"/>
                  <a:pt x="8290" y="4549"/>
                </a:cubicBezTo>
                <a:cubicBezTo>
                  <a:pt x="7966" y="4966"/>
                  <a:pt x="7630" y="5370"/>
                  <a:pt x="7329" y="5822"/>
                </a:cubicBezTo>
                <a:cubicBezTo>
                  <a:pt x="7202" y="6008"/>
                  <a:pt x="7074" y="6216"/>
                  <a:pt x="6970" y="6424"/>
                </a:cubicBezTo>
                <a:cubicBezTo>
                  <a:pt x="7074" y="5996"/>
                  <a:pt x="7190" y="5579"/>
                  <a:pt x="7317" y="5151"/>
                </a:cubicBezTo>
                <a:cubicBezTo>
                  <a:pt x="7526" y="4595"/>
                  <a:pt x="7768" y="4051"/>
                  <a:pt x="8069" y="3530"/>
                </a:cubicBezTo>
                <a:cubicBezTo>
                  <a:pt x="8545" y="2696"/>
                  <a:pt x="9135" y="1943"/>
                  <a:pt x="9783" y="1249"/>
                </a:cubicBezTo>
                <a:cubicBezTo>
                  <a:pt x="10107" y="901"/>
                  <a:pt x="10431" y="577"/>
                  <a:pt x="10767" y="265"/>
                </a:cubicBezTo>
                <a:close/>
                <a:moveTo>
                  <a:pt x="12087" y="3484"/>
                </a:moveTo>
                <a:cubicBezTo>
                  <a:pt x="11496" y="4109"/>
                  <a:pt x="10894" y="4699"/>
                  <a:pt x="10223" y="5231"/>
                </a:cubicBezTo>
                <a:cubicBezTo>
                  <a:pt x="9505" y="5810"/>
                  <a:pt x="8741" y="6320"/>
                  <a:pt x="7943" y="6772"/>
                </a:cubicBezTo>
                <a:cubicBezTo>
                  <a:pt x="7572" y="6968"/>
                  <a:pt x="7178" y="7142"/>
                  <a:pt x="6831" y="7362"/>
                </a:cubicBezTo>
                <a:cubicBezTo>
                  <a:pt x="7954" y="6054"/>
                  <a:pt x="9286" y="4930"/>
                  <a:pt x="10791" y="4086"/>
                </a:cubicBezTo>
                <a:cubicBezTo>
                  <a:pt x="11207" y="3854"/>
                  <a:pt x="11635" y="3634"/>
                  <a:pt x="12087" y="3484"/>
                </a:cubicBezTo>
                <a:close/>
                <a:moveTo>
                  <a:pt x="5210" y="1249"/>
                </a:moveTo>
                <a:cubicBezTo>
                  <a:pt x="5337" y="1596"/>
                  <a:pt x="5442" y="1943"/>
                  <a:pt x="5558" y="2291"/>
                </a:cubicBezTo>
                <a:cubicBezTo>
                  <a:pt x="5685" y="2708"/>
                  <a:pt x="5812" y="3124"/>
                  <a:pt x="5939" y="3553"/>
                </a:cubicBezTo>
                <a:cubicBezTo>
                  <a:pt x="6171" y="4410"/>
                  <a:pt x="6356" y="5301"/>
                  <a:pt x="6449" y="6181"/>
                </a:cubicBezTo>
                <a:cubicBezTo>
                  <a:pt x="6495" y="6598"/>
                  <a:pt x="6518" y="7003"/>
                  <a:pt x="6518" y="7420"/>
                </a:cubicBezTo>
                <a:cubicBezTo>
                  <a:pt x="6183" y="6702"/>
                  <a:pt x="5859" y="5984"/>
                  <a:pt x="5604" y="5231"/>
                </a:cubicBezTo>
                <a:cubicBezTo>
                  <a:pt x="5314" y="4387"/>
                  <a:pt x="5141" y="3518"/>
                  <a:pt x="5129" y="2615"/>
                </a:cubicBezTo>
                <a:cubicBezTo>
                  <a:pt x="5118" y="2152"/>
                  <a:pt x="5164" y="1701"/>
                  <a:pt x="5210" y="1249"/>
                </a:cubicBezTo>
                <a:close/>
                <a:moveTo>
                  <a:pt x="11740" y="5892"/>
                </a:moveTo>
                <a:lnTo>
                  <a:pt x="11740" y="5892"/>
                </a:lnTo>
                <a:cubicBezTo>
                  <a:pt x="11508" y="6216"/>
                  <a:pt x="11231" y="6528"/>
                  <a:pt x="10964" y="6829"/>
                </a:cubicBezTo>
                <a:cubicBezTo>
                  <a:pt x="10652" y="7176"/>
                  <a:pt x="10315" y="7513"/>
                  <a:pt x="9968" y="7814"/>
                </a:cubicBezTo>
                <a:cubicBezTo>
                  <a:pt x="9274" y="8427"/>
                  <a:pt x="8509" y="8959"/>
                  <a:pt x="7688" y="9399"/>
                </a:cubicBezTo>
                <a:cubicBezTo>
                  <a:pt x="7294" y="9608"/>
                  <a:pt x="6889" y="9793"/>
                  <a:pt x="6472" y="9944"/>
                </a:cubicBezTo>
                <a:cubicBezTo>
                  <a:pt x="7004" y="9284"/>
                  <a:pt x="7572" y="8658"/>
                  <a:pt x="8208" y="8091"/>
                </a:cubicBezTo>
                <a:cubicBezTo>
                  <a:pt x="8903" y="7466"/>
                  <a:pt x="9667" y="6934"/>
                  <a:pt x="10478" y="6482"/>
                </a:cubicBezTo>
                <a:cubicBezTo>
                  <a:pt x="10894" y="6262"/>
                  <a:pt x="11311" y="6077"/>
                  <a:pt x="11740" y="5892"/>
                </a:cubicBezTo>
                <a:close/>
                <a:moveTo>
                  <a:pt x="4110" y="4271"/>
                </a:moveTo>
                <a:lnTo>
                  <a:pt x="4110" y="4271"/>
                </a:lnTo>
                <a:cubicBezTo>
                  <a:pt x="4400" y="5035"/>
                  <a:pt x="4724" y="5764"/>
                  <a:pt x="5013" y="6517"/>
                </a:cubicBezTo>
                <a:cubicBezTo>
                  <a:pt x="5175" y="6922"/>
                  <a:pt x="5314" y="7338"/>
                  <a:pt x="5430" y="7767"/>
                </a:cubicBezTo>
                <a:cubicBezTo>
                  <a:pt x="5534" y="8161"/>
                  <a:pt x="5615" y="8566"/>
                  <a:pt x="5731" y="8971"/>
                </a:cubicBezTo>
                <a:cubicBezTo>
                  <a:pt x="5835" y="9330"/>
                  <a:pt x="5962" y="9689"/>
                  <a:pt x="6137" y="10013"/>
                </a:cubicBezTo>
                <a:cubicBezTo>
                  <a:pt x="5013" y="8774"/>
                  <a:pt x="4295" y="7165"/>
                  <a:pt x="4133" y="5486"/>
                </a:cubicBezTo>
                <a:cubicBezTo>
                  <a:pt x="4087" y="5081"/>
                  <a:pt x="4099" y="4676"/>
                  <a:pt x="4110" y="4271"/>
                </a:cubicBezTo>
                <a:close/>
                <a:moveTo>
                  <a:pt x="11520" y="8404"/>
                </a:moveTo>
                <a:lnTo>
                  <a:pt x="11520" y="8404"/>
                </a:lnTo>
                <a:cubicBezTo>
                  <a:pt x="10490" y="9921"/>
                  <a:pt x="9158" y="11217"/>
                  <a:pt x="7618" y="12224"/>
                </a:cubicBezTo>
                <a:cubicBezTo>
                  <a:pt x="7259" y="12456"/>
                  <a:pt x="6877" y="12676"/>
                  <a:pt x="6484" y="12885"/>
                </a:cubicBezTo>
                <a:cubicBezTo>
                  <a:pt x="7375" y="11298"/>
                  <a:pt x="8707" y="10048"/>
                  <a:pt x="10258" y="9098"/>
                </a:cubicBezTo>
                <a:cubicBezTo>
                  <a:pt x="10663" y="8844"/>
                  <a:pt x="11092" y="8624"/>
                  <a:pt x="11520" y="8404"/>
                </a:cubicBezTo>
                <a:close/>
                <a:moveTo>
                  <a:pt x="2455" y="6471"/>
                </a:moveTo>
                <a:lnTo>
                  <a:pt x="2455" y="6471"/>
                </a:lnTo>
                <a:cubicBezTo>
                  <a:pt x="2663" y="6864"/>
                  <a:pt x="2883" y="7246"/>
                  <a:pt x="3126" y="7616"/>
                </a:cubicBezTo>
                <a:cubicBezTo>
                  <a:pt x="3415" y="8056"/>
                  <a:pt x="3740" y="8462"/>
                  <a:pt x="4029" y="8890"/>
                </a:cubicBezTo>
                <a:cubicBezTo>
                  <a:pt x="4608" y="9747"/>
                  <a:pt x="5118" y="10650"/>
                  <a:pt x="5558" y="11576"/>
                </a:cubicBezTo>
                <a:cubicBezTo>
                  <a:pt x="5789" y="12085"/>
                  <a:pt x="6032" y="12584"/>
                  <a:pt x="6217" y="13104"/>
                </a:cubicBezTo>
                <a:cubicBezTo>
                  <a:pt x="5430" y="12537"/>
                  <a:pt x="4874" y="11727"/>
                  <a:pt x="4354" y="10927"/>
                </a:cubicBezTo>
                <a:cubicBezTo>
                  <a:pt x="3752" y="10001"/>
                  <a:pt x="3150" y="9064"/>
                  <a:pt x="2790" y="8033"/>
                </a:cubicBezTo>
                <a:cubicBezTo>
                  <a:pt x="2617" y="7524"/>
                  <a:pt x="2501" y="7003"/>
                  <a:pt x="2455" y="6471"/>
                </a:cubicBezTo>
                <a:close/>
                <a:moveTo>
                  <a:pt x="428" y="9816"/>
                </a:moveTo>
                <a:lnTo>
                  <a:pt x="428" y="9816"/>
                </a:lnTo>
                <a:cubicBezTo>
                  <a:pt x="799" y="10094"/>
                  <a:pt x="1193" y="10349"/>
                  <a:pt x="1598" y="10580"/>
                </a:cubicBezTo>
                <a:cubicBezTo>
                  <a:pt x="2084" y="10847"/>
                  <a:pt x="2571" y="11102"/>
                  <a:pt x="3022" y="11414"/>
                </a:cubicBezTo>
                <a:cubicBezTo>
                  <a:pt x="3902" y="12028"/>
                  <a:pt x="4643" y="12815"/>
                  <a:pt x="5314" y="13660"/>
                </a:cubicBezTo>
                <a:cubicBezTo>
                  <a:pt x="5661" y="14077"/>
                  <a:pt x="5986" y="14516"/>
                  <a:pt x="6310" y="14968"/>
                </a:cubicBezTo>
                <a:cubicBezTo>
                  <a:pt x="4307" y="14251"/>
                  <a:pt x="2512" y="12965"/>
                  <a:pt x="1274" y="11229"/>
                </a:cubicBezTo>
                <a:cubicBezTo>
                  <a:pt x="950" y="10777"/>
                  <a:pt x="683" y="10302"/>
                  <a:pt x="428" y="9816"/>
                </a:cubicBezTo>
                <a:close/>
                <a:moveTo>
                  <a:pt x="11856" y="10140"/>
                </a:moveTo>
                <a:lnTo>
                  <a:pt x="11856" y="10140"/>
                </a:lnTo>
                <a:cubicBezTo>
                  <a:pt x="11231" y="11252"/>
                  <a:pt x="10616" y="12375"/>
                  <a:pt x="9980" y="13475"/>
                </a:cubicBezTo>
                <a:cubicBezTo>
                  <a:pt x="9644" y="14030"/>
                  <a:pt x="9297" y="14586"/>
                  <a:pt x="8903" y="15107"/>
                </a:cubicBezTo>
                <a:cubicBezTo>
                  <a:pt x="8533" y="15617"/>
                  <a:pt x="8139" y="16103"/>
                  <a:pt x="7838" y="16659"/>
                </a:cubicBezTo>
                <a:cubicBezTo>
                  <a:pt x="7642" y="17006"/>
                  <a:pt x="7491" y="17388"/>
                  <a:pt x="7421" y="17781"/>
                </a:cubicBezTo>
                <a:cubicBezTo>
                  <a:pt x="7421" y="16647"/>
                  <a:pt x="7653" y="15535"/>
                  <a:pt x="8116" y="14493"/>
                </a:cubicBezTo>
                <a:cubicBezTo>
                  <a:pt x="8625" y="13312"/>
                  <a:pt x="9401" y="12259"/>
                  <a:pt x="10328" y="11367"/>
                </a:cubicBezTo>
                <a:cubicBezTo>
                  <a:pt x="10791" y="10916"/>
                  <a:pt x="11311" y="10511"/>
                  <a:pt x="11856" y="10140"/>
                </a:cubicBezTo>
                <a:close/>
                <a:moveTo>
                  <a:pt x="649" y="14019"/>
                </a:moveTo>
                <a:cubicBezTo>
                  <a:pt x="984" y="14251"/>
                  <a:pt x="1320" y="14470"/>
                  <a:pt x="1691" y="14655"/>
                </a:cubicBezTo>
                <a:cubicBezTo>
                  <a:pt x="2188" y="14910"/>
                  <a:pt x="2721" y="15119"/>
                  <a:pt x="3230" y="15327"/>
                </a:cubicBezTo>
                <a:cubicBezTo>
                  <a:pt x="3752" y="15547"/>
                  <a:pt x="4261" y="15767"/>
                  <a:pt x="4735" y="16057"/>
                </a:cubicBezTo>
                <a:cubicBezTo>
                  <a:pt x="5233" y="16358"/>
                  <a:pt x="5697" y="16705"/>
                  <a:pt x="6113" y="17110"/>
                </a:cubicBezTo>
                <a:cubicBezTo>
                  <a:pt x="6518" y="17503"/>
                  <a:pt x="6889" y="17943"/>
                  <a:pt x="7202" y="18406"/>
                </a:cubicBezTo>
                <a:cubicBezTo>
                  <a:pt x="6368" y="17781"/>
                  <a:pt x="5303" y="17550"/>
                  <a:pt x="4377" y="17087"/>
                </a:cubicBezTo>
                <a:cubicBezTo>
                  <a:pt x="3369" y="16589"/>
                  <a:pt x="2466" y="15941"/>
                  <a:pt x="1656" y="15154"/>
                </a:cubicBezTo>
                <a:cubicBezTo>
                  <a:pt x="1285" y="14806"/>
                  <a:pt x="973" y="14413"/>
                  <a:pt x="649" y="14019"/>
                </a:cubicBezTo>
                <a:close/>
                <a:moveTo>
                  <a:pt x="13430" y="11553"/>
                </a:moveTo>
                <a:lnTo>
                  <a:pt x="13430" y="11553"/>
                </a:lnTo>
                <a:cubicBezTo>
                  <a:pt x="12932" y="12931"/>
                  <a:pt x="12411" y="14308"/>
                  <a:pt x="11786" y="15640"/>
                </a:cubicBezTo>
                <a:cubicBezTo>
                  <a:pt x="11462" y="16335"/>
                  <a:pt x="11115" y="17006"/>
                  <a:pt x="10732" y="17654"/>
                </a:cubicBezTo>
                <a:cubicBezTo>
                  <a:pt x="10351" y="18314"/>
                  <a:pt x="9911" y="18928"/>
                  <a:pt x="9471" y="19541"/>
                </a:cubicBezTo>
                <a:cubicBezTo>
                  <a:pt x="9250" y="19842"/>
                  <a:pt x="9019" y="20178"/>
                  <a:pt x="8869" y="20537"/>
                </a:cubicBezTo>
                <a:cubicBezTo>
                  <a:pt x="8892" y="20016"/>
                  <a:pt x="8915" y="19507"/>
                  <a:pt x="8961" y="18997"/>
                </a:cubicBezTo>
                <a:cubicBezTo>
                  <a:pt x="9031" y="18198"/>
                  <a:pt x="9135" y="17411"/>
                  <a:pt x="9332" y="16647"/>
                </a:cubicBezTo>
                <a:cubicBezTo>
                  <a:pt x="9702" y="15234"/>
                  <a:pt x="10362" y="13903"/>
                  <a:pt x="11462" y="12919"/>
                </a:cubicBezTo>
                <a:cubicBezTo>
                  <a:pt x="12064" y="12386"/>
                  <a:pt x="12747" y="11969"/>
                  <a:pt x="13430" y="11553"/>
                </a:cubicBezTo>
                <a:close/>
                <a:moveTo>
                  <a:pt x="1634" y="18077"/>
                </a:moveTo>
                <a:cubicBezTo>
                  <a:pt x="1799" y="18077"/>
                  <a:pt x="1964" y="18082"/>
                  <a:pt x="2131" y="18094"/>
                </a:cubicBezTo>
                <a:cubicBezTo>
                  <a:pt x="2733" y="18141"/>
                  <a:pt x="3335" y="18256"/>
                  <a:pt x="3914" y="18453"/>
                </a:cubicBezTo>
                <a:cubicBezTo>
                  <a:pt x="5059" y="18835"/>
                  <a:pt x="6113" y="19460"/>
                  <a:pt x="7051" y="20213"/>
                </a:cubicBezTo>
                <a:cubicBezTo>
                  <a:pt x="7421" y="20502"/>
                  <a:pt x="7757" y="20815"/>
                  <a:pt x="8093" y="21128"/>
                </a:cubicBezTo>
                <a:cubicBezTo>
                  <a:pt x="7317" y="20641"/>
                  <a:pt x="6345" y="20502"/>
                  <a:pt x="5442" y="20364"/>
                </a:cubicBezTo>
                <a:cubicBezTo>
                  <a:pt x="4192" y="20166"/>
                  <a:pt x="2987" y="19808"/>
                  <a:pt x="1864" y="19217"/>
                </a:cubicBezTo>
                <a:cubicBezTo>
                  <a:pt x="1297" y="18916"/>
                  <a:pt x="765" y="18569"/>
                  <a:pt x="278" y="18141"/>
                </a:cubicBezTo>
                <a:cubicBezTo>
                  <a:pt x="728" y="18115"/>
                  <a:pt x="1179" y="18077"/>
                  <a:pt x="1634" y="18077"/>
                </a:cubicBezTo>
                <a:close/>
                <a:moveTo>
                  <a:pt x="15919" y="13741"/>
                </a:moveTo>
                <a:lnTo>
                  <a:pt x="15919" y="13741"/>
                </a:lnTo>
                <a:cubicBezTo>
                  <a:pt x="15271" y="15038"/>
                  <a:pt x="14483" y="16288"/>
                  <a:pt x="13580" y="17434"/>
                </a:cubicBezTo>
                <a:cubicBezTo>
                  <a:pt x="13117" y="18036"/>
                  <a:pt x="12608" y="18627"/>
                  <a:pt x="12075" y="19171"/>
                </a:cubicBezTo>
                <a:cubicBezTo>
                  <a:pt x="11532" y="19749"/>
                  <a:pt x="10930" y="20259"/>
                  <a:pt x="10408" y="20850"/>
                </a:cubicBezTo>
                <a:cubicBezTo>
                  <a:pt x="10165" y="21128"/>
                  <a:pt x="9945" y="21429"/>
                  <a:pt x="9783" y="21753"/>
                </a:cubicBezTo>
                <a:cubicBezTo>
                  <a:pt x="10003" y="20665"/>
                  <a:pt x="10408" y="19611"/>
                  <a:pt x="10976" y="18638"/>
                </a:cubicBezTo>
                <a:cubicBezTo>
                  <a:pt x="11763" y="17295"/>
                  <a:pt x="12828" y="16137"/>
                  <a:pt x="14020" y="15142"/>
                </a:cubicBezTo>
                <a:cubicBezTo>
                  <a:pt x="14622" y="14632"/>
                  <a:pt x="15259" y="14169"/>
                  <a:pt x="15919" y="13741"/>
                </a:cubicBezTo>
                <a:close/>
                <a:moveTo>
                  <a:pt x="1494" y="21208"/>
                </a:moveTo>
                <a:lnTo>
                  <a:pt x="1494" y="21208"/>
                </a:lnTo>
                <a:cubicBezTo>
                  <a:pt x="3624" y="21231"/>
                  <a:pt x="5847" y="21429"/>
                  <a:pt x="7757" y="22412"/>
                </a:cubicBezTo>
                <a:cubicBezTo>
                  <a:pt x="8267" y="22679"/>
                  <a:pt x="8764" y="22968"/>
                  <a:pt x="9320" y="23061"/>
                </a:cubicBezTo>
                <a:cubicBezTo>
                  <a:pt x="8912" y="23210"/>
                  <a:pt x="8468" y="23249"/>
                  <a:pt x="8028" y="23249"/>
                </a:cubicBezTo>
                <a:cubicBezTo>
                  <a:pt x="7957" y="23249"/>
                  <a:pt x="7886" y="23248"/>
                  <a:pt x="7815" y="23246"/>
                </a:cubicBezTo>
                <a:cubicBezTo>
                  <a:pt x="7259" y="23235"/>
                  <a:pt x="6692" y="23165"/>
                  <a:pt x="6137" y="23049"/>
                </a:cubicBezTo>
                <a:cubicBezTo>
                  <a:pt x="5025" y="22818"/>
                  <a:pt x="3971" y="22412"/>
                  <a:pt x="2941" y="21938"/>
                </a:cubicBezTo>
                <a:cubicBezTo>
                  <a:pt x="2455" y="21707"/>
                  <a:pt x="1980" y="21452"/>
                  <a:pt x="1494" y="21208"/>
                </a:cubicBezTo>
                <a:close/>
                <a:moveTo>
                  <a:pt x="10875" y="1"/>
                </a:moveTo>
                <a:cubicBezTo>
                  <a:pt x="10857" y="1"/>
                  <a:pt x="10839" y="7"/>
                  <a:pt x="10825" y="22"/>
                </a:cubicBezTo>
                <a:cubicBezTo>
                  <a:pt x="9424" y="1307"/>
                  <a:pt x="8151" y="2823"/>
                  <a:pt x="7421" y="4595"/>
                </a:cubicBezTo>
                <a:cubicBezTo>
                  <a:pt x="7248" y="5000"/>
                  <a:pt x="7120" y="5429"/>
                  <a:pt x="7028" y="5869"/>
                </a:cubicBezTo>
                <a:cubicBezTo>
                  <a:pt x="6889" y="6343"/>
                  <a:pt x="6750" y="6829"/>
                  <a:pt x="6646" y="7327"/>
                </a:cubicBezTo>
                <a:cubicBezTo>
                  <a:pt x="6646" y="5660"/>
                  <a:pt x="6206" y="4027"/>
                  <a:pt x="5708" y="2453"/>
                </a:cubicBezTo>
                <a:cubicBezTo>
                  <a:pt x="5558" y="1955"/>
                  <a:pt x="5372" y="1480"/>
                  <a:pt x="5233" y="983"/>
                </a:cubicBezTo>
                <a:cubicBezTo>
                  <a:pt x="5228" y="955"/>
                  <a:pt x="5204" y="944"/>
                  <a:pt x="5180" y="944"/>
                </a:cubicBezTo>
                <a:cubicBezTo>
                  <a:pt x="5152" y="944"/>
                  <a:pt x="5124" y="958"/>
                  <a:pt x="5118" y="983"/>
                </a:cubicBezTo>
                <a:cubicBezTo>
                  <a:pt x="4956" y="1897"/>
                  <a:pt x="4956" y="2870"/>
                  <a:pt x="5106" y="3773"/>
                </a:cubicBezTo>
                <a:cubicBezTo>
                  <a:pt x="5245" y="4653"/>
                  <a:pt x="5546" y="5486"/>
                  <a:pt x="5893" y="6297"/>
                </a:cubicBezTo>
                <a:cubicBezTo>
                  <a:pt x="6090" y="6760"/>
                  <a:pt x="6299" y="7212"/>
                  <a:pt x="6518" y="7663"/>
                </a:cubicBezTo>
                <a:lnTo>
                  <a:pt x="6518" y="7686"/>
                </a:lnTo>
                <a:cubicBezTo>
                  <a:pt x="6518" y="7721"/>
                  <a:pt x="6541" y="7732"/>
                  <a:pt x="6553" y="7744"/>
                </a:cubicBezTo>
                <a:cubicBezTo>
                  <a:pt x="6484" y="8149"/>
                  <a:pt x="6414" y="8543"/>
                  <a:pt x="6356" y="8959"/>
                </a:cubicBezTo>
                <a:cubicBezTo>
                  <a:pt x="6310" y="9296"/>
                  <a:pt x="6275" y="9643"/>
                  <a:pt x="6252" y="9990"/>
                </a:cubicBezTo>
                <a:cubicBezTo>
                  <a:pt x="5870" y="9319"/>
                  <a:pt x="5720" y="8566"/>
                  <a:pt x="5522" y="7825"/>
                </a:cubicBezTo>
                <a:cubicBezTo>
                  <a:pt x="5314" y="6991"/>
                  <a:pt x="4967" y="6204"/>
                  <a:pt x="4631" y="5406"/>
                </a:cubicBezTo>
                <a:cubicBezTo>
                  <a:pt x="4446" y="4954"/>
                  <a:pt x="4249" y="4490"/>
                  <a:pt x="4122" y="4016"/>
                </a:cubicBezTo>
                <a:cubicBezTo>
                  <a:pt x="4116" y="3993"/>
                  <a:pt x="4093" y="3982"/>
                  <a:pt x="4071" y="3982"/>
                </a:cubicBezTo>
                <a:cubicBezTo>
                  <a:pt x="4050" y="3982"/>
                  <a:pt x="4029" y="3993"/>
                  <a:pt x="4029" y="4016"/>
                </a:cubicBezTo>
                <a:cubicBezTo>
                  <a:pt x="3902" y="4884"/>
                  <a:pt x="4006" y="5799"/>
                  <a:pt x="4215" y="6633"/>
                </a:cubicBezTo>
                <a:cubicBezTo>
                  <a:pt x="4434" y="7501"/>
                  <a:pt x="4781" y="8323"/>
                  <a:pt x="5268" y="9075"/>
                </a:cubicBezTo>
                <a:cubicBezTo>
                  <a:pt x="5546" y="9492"/>
                  <a:pt x="5870" y="9874"/>
                  <a:pt x="6217" y="10233"/>
                </a:cubicBezTo>
                <a:lnTo>
                  <a:pt x="6229" y="10233"/>
                </a:lnTo>
                <a:cubicBezTo>
                  <a:pt x="6171" y="11078"/>
                  <a:pt x="6160" y="11912"/>
                  <a:pt x="6206" y="12757"/>
                </a:cubicBezTo>
                <a:cubicBezTo>
                  <a:pt x="6067" y="12398"/>
                  <a:pt x="5928" y="12039"/>
                  <a:pt x="5766" y="11680"/>
                </a:cubicBezTo>
                <a:cubicBezTo>
                  <a:pt x="5546" y="11229"/>
                  <a:pt x="5314" y="10777"/>
                  <a:pt x="5059" y="10325"/>
                </a:cubicBezTo>
                <a:cubicBezTo>
                  <a:pt x="4817" y="9886"/>
                  <a:pt x="4539" y="9458"/>
                  <a:pt x="4261" y="9029"/>
                </a:cubicBezTo>
                <a:cubicBezTo>
                  <a:pt x="3960" y="8589"/>
                  <a:pt x="3636" y="8184"/>
                  <a:pt x="3335" y="7744"/>
                </a:cubicBezTo>
                <a:cubicBezTo>
                  <a:pt x="2975" y="7246"/>
                  <a:pt x="2710" y="6702"/>
                  <a:pt x="2432" y="6146"/>
                </a:cubicBezTo>
                <a:cubicBezTo>
                  <a:pt x="2424" y="6127"/>
                  <a:pt x="2409" y="6120"/>
                  <a:pt x="2393" y="6120"/>
                </a:cubicBezTo>
                <a:cubicBezTo>
                  <a:pt x="2358" y="6120"/>
                  <a:pt x="2316" y="6153"/>
                  <a:pt x="2316" y="6193"/>
                </a:cubicBezTo>
                <a:cubicBezTo>
                  <a:pt x="2327" y="7304"/>
                  <a:pt x="2744" y="8369"/>
                  <a:pt x="3265" y="9330"/>
                </a:cubicBezTo>
                <a:cubicBezTo>
                  <a:pt x="3543" y="9839"/>
                  <a:pt x="3855" y="10325"/>
                  <a:pt x="4156" y="10801"/>
                </a:cubicBezTo>
                <a:cubicBezTo>
                  <a:pt x="4434" y="11229"/>
                  <a:pt x="4712" y="11657"/>
                  <a:pt x="5036" y="12062"/>
                </a:cubicBezTo>
                <a:cubicBezTo>
                  <a:pt x="5372" y="12491"/>
                  <a:pt x="5766" y="12885"/>
                  <a:pt x="6229" y="13197"/>
                </a:cubicBezTo>
                <a:cubicBezTo>
                  <a:pt x="6263" y="13752"/>
                  <a:pt x="6333" y="14308"/>
                  <a:pt x="6414" y="14864"/>
                </a:cubicBezTo>
                <a:cubicBezTo>
                  <a:pt x="5812" y="14053"/>
                  <a:pt x="5210" y="13255"/>
                  <a:pt x="4504" y="12537"/>
                </a:cubicBezTo>
                <a:cubicBezTo>
                  <a:pt x="4133" y="12155"/>
                  <a:pt x="3728" y="11796"/>
                  <a:pt x="3288" y="11483"/>
                </a:cubicBezTo>
                <a:cubicBezTo>
                  <a:pt x="2849" y="11171"/>
                  <a:pt x="2373" y="10927"/>
                  <a:pt x="1910" y="10673"/>
                </a:cubicBezTo>
                <a:cubicBezTo>
                  <a:pt x="1343" y="10372"/>
                  <a:pt x="788" y="10083"/>
                  <a:pt x="325" y="9643"/>
                </a:cubicBezTo>
                <a:cubicBezTo>
                  <a:pt x="318" y="9633"/>
                  <a:pt x="309" y="9629"/>
                  <a:pt x="299" y="9629"/>
                </a:cubicBezTo>
                <a:cubicBezTo>
                  <a:pt x="274" y="9629"/>
                  <a:pt x="247" y="9656"/>
                  <a:pt x="255" y="9689"/>
                </a:cubicBezTo>
                <a:cubicBezTo>
                  <a:pt x="464" y="10199"/>
                  <a:pt x="753" y="10673"/>
                  <a:pt x="1066" y="11125"/>
                </a:cubicBezTo>
                <a:cubicBezTo>
                  <a:pt x="1378" y="11588"/>
                  <a:pt x="1725" y="12016"/>
                  <a:pt x="2108" y="12409"/>
                </a:cubicBezTo>
                <a:cubicBezTo>
                  <a:pt x="2883" y="13220"/>
                  <a:pt x="3786" y="13927"/>
                  <a:pt x="4770" y="14447"/>
                </a:cubicBezTo>
                <a:cubicBezTo>
                  <a:pt x="5291" y="14725"/>
                  <a:pt x="5847" y="14933"/>
                  <a:pt x="6414" y="15107"/>
                </a:cubicBezTo>
                <a:cubicBezTo>
                  <a:pt x="6414" y="15107"/>
                  <a:pt x="6414" y="15119"/>
                  <a:pt x="6425" y="15119"/>
                </a:cubicBezTo>
                <a:cubicBezTo>
                  <a:pt x="6425" y="15131"/>
                  <a:pt x="6449" y="15142"/>
                  <a:pt x="6461" y="15142"/>
                </a:cubicBezTo>
                <a:cubicBezTo>
                  <a:pt x="6623" y="16173"/>
                  <a:pt x="6865" y="17179"/>
                  <a:pt x="7190" y="18164"/>
                </a:cubicBezTo>
                <a:cubicBezTo>
                  <a:pt x="6623" y="17388"/>
                  <a:pt x="5916" y="16705"/>
                  <a:pt x="5106" y="16173"/>
                </a:cubicBezTo>
                <a:cubicBezTo>
                  <a:pt x="4156" y="15547"/>
                  <a:pt x="3080" y="15223"/>
                  <a:pt x="2038" y="14760"/>
                </a:cubicBezTo>
                <a:cubicBezTo>
                  <a:pt x="1470" y="14505"/>
                  <a:pt x="822" y="14192"/>
                  <a:pt x="405" y="13706"/>
                </a:cubicBezTo>
                <a:cubicBezTo>
                  <a:pt x="392" y="13693"/>
                  <a:pt x="376" y="13687"/>
                  <a:pt x="361" y="13687"/>
                </a:cubicBezTo>
                <a:cubicBezTo>
                  <a:pt x="322" y="13687"/>
                  <a:pt x="288" y="13723"/>
                  <a:pt x="313" y="13764"/>
                </a:cubicBezTo>
                <a:cubicBezTo>
                  <a:pt x="590" y="14251"/>
                  <a:pt x="984" y="14679"/>
                  <a:pt x="1355" y="15084"/>
                </a:cubicBezTo>
                <a:cubicBezTo>
                  <a:pt x="1748" y="15489"/>
                  <a:pt x="2177" y="15872"/>
                  <a:pt x="2628" y="16207"/>
                </a:cubicBezTo>
                <a:cubicBezTo>
                  <a:pt x="3068" y="16531"/>
                  <a:pt x="3520" y="16821"/>
                  <a:pt x="4006" y="17076"/>
                </a:cubicBezTo>
                <a:cubicBezTo>
                  <a:pt x="4516" y="17341"/>
                  <a:pt x="5059" y="17550"/>
                  <a:pt x="5592" y="17747"/>
                </a:cubicBezTo>
                <a:cubicBezTo>
                  <a:pt x="6183" y="17955"/>
                  <a:pt x="6785" y="18175"/>
                  <a:pt x="7294" y="18534"/>
                </a:cubicBezTo>
                <a:cubicBezTo>
                  <a:pt x="7305" y="18557"/>
                  <a:pt x="7317" y="18569"/>
                  <a:pt x="7329" y="18581"/>
                </a:cubicBezTo>
                <a:cubicBezTo>
                  <a:pt x="7606" y="19391"/>
                  <a:pt x="7931" y="20178"/>
                  <a:pt x="8301" y="20942"/>
                </a:cubicBezTo>
                <a:cubicBezTo>
                  <a:pt x="8370" y="21092"/>
                  <a:pt x="8440" y="21231"/>
                  <a:pt x="8521" y="21370"/>
                </a:cubicBezTo>
                <a:cubicBezTo>
                  <a:pt x="6877" y="19669"/>
                  <a:pt x="4758" y="18221"/>
                  <a:pt x="2362" y="17967"/>
                </a:cubicBezTo>
                <a:cubicBezTo>
                  <a:pt x="2070" y="17935"/>
                  <a:pt x="1777" y="17921"/>
                  <a:pt x="1483" y="17921"/>
                </a:cubicBezTo>
                <a:cubicBezTo>
                  <a:pt x="1018" y="17921"/>
                  <a:pt x="554" y="17956"/>
                  <a:pt x="93" y="18013"/>
                </a:cubicBezTo>
                <a:cubicBezTo>
                  <a:pt x="35" y="18013"/>
                  <a:pt x="1" y="18094"/>
                  <a:pt x="58" y="18129"/>
                </a:cubicBezTo>
                <a:cubicBezTo>
                  <a:pt x="1019" y="18846"/>
                  <a:pt x="2061" y="19472"/>
                  <a:pt x="3184" y="19900"/>
                </a:cubicBezTo>
                <a:cubicBezTo>
                  <a:pt x="3740" y="20109"/>
                  <a:pt x="4330" y="20271"/>
                  <a:pt x="4920" y="20387"/>
                </a:cubicBezTo>
                <a:cubicBezTo>
                  <a:pt x="5592" y="20514"/>
                  <a:pt x="6263" y="20572"/>
                  <a:pt x="6924" y="20757"/>
                </a:cubicBezTo>
                <a:cubicBezTo>
                  <a:pt x="7236" y="20838"/>
                  <a:pt x="7537" y="20966"/>
                  <a:pt x="7827" y="21128"/>
                </a:cubicBezTo>
                <a:cubicBezTo>
                  <a:pt x="8000" y="21220"/>
                  <a:pt x="8162" y="21336"/>
                  <a:pt x="8313" y="21463"/>
                </a:cubicBezTo>
                <a:cubicBezTo>
                  <a:pt x="8463" y="21591"/>
                  <a:pt x="8637" y="21707"/>
                  <a:pt x="8764" y="21857"/>
                </a:cubicBezTo>
                <a:cubicBezTo>
                  <a:pt x="8880" y="22008"/>
                  <a:pt x="8949" y="22193"/>
                  <a:pt x="9054" y="22355"/>
                </a:cubicBezTo>
                <a:cubicBezTo>
                  <a:pt x="9158" y="22540"/>
                  <a:pt x="9274" y="22713"/>
                  <a:pt x="9378" y="22887"/>
                </a:cubicBezTo>
                <a:cubicBezTo>
                  <a:pt x="9389" y="22899"/>
                  <a:pt x="9401" y="22911"/>
                  <a:pt x="9401" y="22922"/>
                </a:cubicBezTo>
                <a:cubicBezTo>
                  <a:pt x="8869" y="22852"/>
                  <a:pt x="8394" y="22598"/>
                  <a:pt x="7919" y="22355"/>
                </a:cubicBezTo>
                <a:cubicBezTo>
                  <a:pt x="7433" y="22111"/>
                  <a:pt x="6924" y="21903"/>
                  <a:pt x="6402" y="21741"/>
                </a:cubicBezTo>
                <a:cubicBezTo>
                  <a:pt x="5337" y="21417"/>
                  <a:pt x="4226" y="21278"/>
                  <a:pt x="3114" y="21197"/>
                </a:cubicBezTo>
                <a:cubicBezTo>
                  <a:pt x="2489" y="21151"/>
                  <a:pt x="1853" y="21116"/>
                  <a:pt x="1228" y="21069"/>
                </a:cubicBezTo>
                <a:cubicBezTo>
                  <a:pt x="1158" y="21069"/>
                  <a:pt x="1123" y="21162"/>
                  <a:pt x="1181" y="21197"/>
                </a:cubicBezTo>
                <a:cubicBezTo>
                  <a:pt x="2188" y="21787"/>
                  <a:pt x="3253" y="22285"/>
                  <a:pt x="4354" y="22679"/>
                </a:cubicBezTo>
                <a:cubicBezTo>
                  <a:pt x="5407" y="23073"/>
                  <a:pt x="6518" y="23338"/>
                  <a:pt x="7642" y="23385"/>
                </a:cubicBezTo>
                <a:cubicBezTo>
                  <a:pt x="7769" y="23389"/>
                  <a:pt x="7898" y="23393"/>
                  <a:pt x="8027" y="23393"/>
                </a:cubicBezTo>
                <a:cubicBezTo>
                  <a:pt x="8540" y="23393"/>
                  <a:pt x="9057" y="23341"/>
                  <a:pt x="9528" y="23119"/>
                </a:cubicBezTo>
                <a:cubicBezTo>
                  <a:pt x="9679" y="23351"/>
                  <a:pt x="9829" y="23582"/>
                  <a:pt x="9980" y="23802"/>
                </a:cubicBezTo>
                <a:cubicBezTo>
                  <a:pt x="10200" y="24115"/>
                  <a:pt x="10420" y="24416"/>
                  <a:pt x="10686" y="24681"/>
                </a:cubicBezTo>
                <a:cubicBezTo>
                  <a:pt x="10702" y="24698"/>
                  <a:pt x="10720" y="24704"/>
                  <a:pt x="10736" y="24704"/>
                </a:cubicBezTo>
                <a:cubicBezTo>
                  <a:pt x="10791" y="24704"/>
                  <a:pt x="10837" y="24631"/>
                  <a:pt x="10802" y="24578"/>
                </a:cubicBezTo>
                <a:cubicBezTo>
                  <a:pt x="10640" y="24288"/>
                  <a:pt x="10431" y="24022"/>
                  <a:pt x="10235" y="23744"/>
                </a:cubicBezTo>
                <a:cubicBezTo>
                  <a:pt x="10050" y="23489"/>
                  <a:pt x="9876" y="23223"/>
                  <a:pt x="9702" y="22957"/>
                </a:cubicBezTo>
                <a:lnTo>
                  <a:pt x="9633" y="22852"/>
                </a:lnTo>
                <a:cubicBezTo>
                  <a:pt x="9644" y="22679"/>
                  <a:pt x="9667" y="22505"/>
                  <a:pt x="9690" y="22332"/>
                </a:cubicBezTo>
                <a:cubicBezTo>
                  <a:pt x="9852" y="21822"/>
                  <a:pt x="10153" y="21370"/>
                  <a:pt x="10501" y="20966"/>
                </a:cubicBezTo>
                <a:cubicBezTo>
                  <a:pt x="11022" y="20375"/>
                  <a:pt x="11624" y="19865"/>
                  <a:pt x="12157" y="19310"/>
                </a:cubicBezTo>
                <a:cubicBezTo>
                  <a:pt x="13199" y="18221"/>
                  <a:pt x="14113" y="17040"/>
                  <a:pt x="14923" y="15790"/>
                </a:cubicBezTo>
                <a:cubicBezTo>
                  <a:pt x="15375" y="15072"/>
                  <a:pt x="15780" y="14331"/>
                  <a:pt x="16150" y="13579"/>
                </a:cubicBezTo>
                <a:cubicBezTo>
                  <a:pt x="16169" y="13533"/>
                  <a:pt x="16129" y="13487"/>
                  <a:pt x="16089" y="13487"/>
                </a:cubicBezTo>
                <a:cubicBezTo>
                  <a:pt x="16078" y="13487"/>
                  <a:pt x="16068" y="13491"/>
                  <a:pt x="16058" y="13498"/>
                </a:cubicBezTo>
                <a:cubicBezTo>
                  <a:pt x="14738" y="14343"/>
                  <a:pt x="13488" y="15316"/>
                  <a:pt x="12423" y="16474"/>
                </a:cubicBezTo>
                <a:cubicBezTo>
                  <a:pt x="11369" y="17631"/>
                  <a:pt x="10513" y="18962"/>
                  <a:pt x="10003" y="20444"/>
                </a:cubicBezTo>
                <a:cubicBezTo>
                  <a:pt x="9795" y="21035"/>
                  <a:pt x="9656" y="21648"/>
                  <a:pt x="9575" y="22262"/>
                </a:cubicBezTo>
                <a:cubicBezTo>
                  <a:pt x="9540" y="22378"/>
                  <a:pt x="9517" y="22494"/>
                  <a:pt x="9494" y="22621"/>
                </a:cubicBezTo>
                <a:cubicBezTo>
                  <a:pt x="9262" y="22250"/>
                  <a:pt x="9042" y="21869"/>
                  <a:pt x="8834" y="21475"/>
                </a:cubicBezTo>
                <a:cubicBezTo>
                  <a:pt x="8822" y="20815"/>
                  <a:pt x="9181" y="20213"/>
                  <a:pt x="9551" y="19680"/>
                </a:cubicBezTo>
                <a:cubicBezTo>
                  <a:pt x="9968" y="19090"/>
                  <a:pt x="10385" y="18499"/>
                  <a:pt x="10744" y="17874"/>
                </a:cubicBezTo>
                <a:cubicBezTo>
                  <a:pt x="11508" y="16577"/>
                  <a:pt x="12122" y="15200"/>
                  <a:pt x="12689" y="13811"/>
                </a:cubicBezTo>
                <a:cubicBezTo>
                  <a:pt x="13013" y="13011"/>
                  <a:pt x="13314" y="12213"/>
                  <a:pt x="13627" y="11426"/>
                </a:cubicBezTo>
                <a:cubicBezTo>
                  <a:pt x="13645" y="11371"/>
                  <a:pt x="13613" y="11323"/>
                  <a:pt x="13564" y="11323"/>
                </a:cubicBezTo>
                <a:cubicBezTo>
                  <a:pt x="13551" y="11323"/>
                  <a:pt x="13537" y="11326"/>
                  <a:pt x="13523" y="11333"/>
                </a:cubicBezTo>
                <a:cubicBezTo>
                  <a:pt x="12862" y="11738"/>
                  <a:pt x="12203" y="12155"/>
                  <a:pt x="11601" y="12653"/>
                </a:cubicBezTo>
                <a:cubicBezTo>
                  <a:pt x="11045" y="13127"/>
                  <a:pt x="10559" y="13672"/>
                  <a:pt x="10177" y="14297"/>
                </a:cubicBezTo>
                <a:cubicBezTo>
                  <a:pt x="9366" y="15605"/>
                  <a:pt x="8996" y="17145"/>
                  <a:pt x="8846" y="18661"/>
                </a:cubicBezTo>
                <a:cubicBezTo>
                  <a:pt x="8776" y="19414"/>
                  <a:pt x="8730" y="20178"/>
                  <a:pt x="8730" y="20942"/>
                </a:cubicBezTo>
                <a:cubicBezTo>
                  <a:pt x="8718" y="21023"/>
                  <a:pt x="8695" y="21116"/>
                  <a:pt x="8695" y="21197"/>
                </a:cubicBezTo>
                <a:cubicBezTo>
                  <a:pt x="8208" y="20271"/>
                  <a:pt x="7804" y="19298"/>
                  <a:pt x="7456" y="18314"/>
                </a:cubicBezTo>
                <a:cubicBezTo>
                  <a:pt x="7526" y="17122"/>
                  <a:pt x="8336" y="16160"/>
                  <a:pt x="9008" y="15234"/>
                </a:cubicBezTo>
                <a:cubicBezTo>
                  <a:pt x="9760" y="14215"/>
                  <a:pt x="10362" y="13116"/>
                  <a:pt x="10964" y="12016"/>
                </a:cubicBezTo>
                <a:cubicBezTo>
                  <a:pt x="11334" y="11344"/>
                  <a:pt x="11694" y="10673"/>
                  <a:pt x="12052" y="10001"/>
                </a:cubicBezTo>
                <a:cubicBezTo>
                  <a:pt x="12071" y="9973"/>
                  <a:pt x="12036" y="9938"/>
                  <a:pt x="12004" y="9938"/>
                </a:cubicBezTo>
                <a:cubicBezTo>
                  <a:pt x="11997" y="9938"/>
                  <a:pt x="11989" y="9940"/>
                  <a:pt x="11983" y="9944"/>
                </a:cubicBezTo>
                <a:cubicBezTo>
                  <a:pt x="10883" y="10639"/>
                  <a:pt x="9864" y="11518"/>
                  <a:pt x="9077" y="12548"/>
                </a:cubicBezTo>
                <a:cubicBezTo>
                  <a:pt x="8278" y="13613"/>
                  <a:pt x="7688" y="14853"/>
                  <a:pt x="7433" y="16160"/>
                </a:cubicBezTo>
                <a:cubicBezTo>
                  <a:pt x="7329" y="16705"/>
                  <a:pt x="7271" y="17249"/>
                  <a:pt x="7294" y="17793"/>
                </a:cubicBezTo>
                <a:cubicBezTo>
                  <a:pt x="7271" y="17735"/>
                  <a:pt x="7259" y="17678"/>
                  <a:pt x="7236" y="17631"/>
                </a:cubicBezTo>
                <a:cubicBezTo>
                  <a:pt x="6785" y="16137"/>
                  <a:pt x="6507" y="14609"/>
                  <a:pt x="6402" y="13070"/>
                </a:cubicBezTo>
                <a:cubicBezTo>
                  <a:pt x="8093" y="12224"/>
                  <a:pt x="9598" y="11032"/>
                  <a:pt x="10814" y="9573"/>
                </a:cubicBezTo>
                <a:cubicBezTo>
                  <a:pt x="11161" y="9157"/>
                  <a:pt x="11485" y="8717"/>
                  <a:pt x="11786" y="8265"/>
                </a:cubicBezTo>
                <a:cubicBezTo>
                  <a:pt x="11806" y="8226"/>
                  <a:pt x="11768" y="8164"/>
                  <a:pt x="11722" y="8164"/>
                </a:cubicBezTo>
                <a:cubicBezTo>
                  <a:pt x="11713" y="8164"/>
                  <a:pt x="11703" y="8166"/>
                  <a:pt x="11694" y="8172"/>
                </a:cubicBezTo>
                <a:cubicBezTo>
                  <a:pt x="9934" y="9006"/>
                  <a:pt x="8267" y="10129"/>
                  <a:pt x="7086" y="11727"/>
                </a:cubicBezTo>
                <a:cubicBezTo>
                  <a:pt x="6819" y="12085"/>
                  <a:pt x="6588" y="12468"/>
                  <a:pt x="6391" y="12861"/>
                </a:cubicBezTo>
                <a:cubicBezTo>
                  <a:pt x="6333" y="11946"/>
                  <a:pt x="6333" y="11032"/>
                  <a:pt x="6402" y="10117"/>
                </a:cubicBezTo>
                <a:cubicBezTo>
                  <a:pt x="7236" y="9770"/>
                  <a:pt x="8046" y="9388"/>
                  <a:pt x="8799" y="8890"/>
                </a:cubicBezTo>
                <a:cubicBezTo>
                  <a:pt x="9587" y="8357"/>
                  <a:pt x="10315" y="7744"/>
                  <a:pt x="10953" y="7037"/>
                </a:cubicBezTo>
                <a:cubicBezTo>
                  <a:pt x="11323" y="6644"/>
                  <a:pt x="11635" y="6216"/>
                  <a:pt x="11959" y="5787"/>
                </a:cubicBezTo>
                <a:cubicBezTo>
                  <a:pt x="11990" y="5737"/>
                  <a:pt x="11959" y="5679"/>
                  <a:pt x="11913" y="5679"/>
                </a:cubicBezTo>
                <a:cubicBezTo>
                  <a:pt x="11906" y="5679"/>
                  <a:pt x="11898" y="5680"/>
                  <a:pt x="11890" y="5683"/>
                </a:cubicBezTo>
                <a:cubicBezTo>
                  <a:pt x="11450" y="5833"/>
                  <a:pt x="11022" y="6042"/>
                  <a:pt x="10616" y="6250"/>
                </a:cubicBezTo>
                <a:cubicBezTo>
                  <a:pt x="10189" y="6482"/>
                  <a:pt x="9783" y="6725"/>
                  <a:pt x="9389" y="6991"/>
                </a:cubicBezTo>
                <a:cubicBezTo>
                  <a:pt x="8614" y="7524"/>
                  <a:pt x="7884" y="8138"/>
                  <a:pt x="7259" y="8844"/>
                </a:cubicBezTo>
                <a:cubicBezTo>
                  <a:pt x="6958" y="9180"/>
                  <a:pt x="6669" y="9538"/>
                  <a:pt x="6414" y="9921"/>
                </a:cubicBezTo>
                <a:cubicBezTo>
                  <a:pt x="6425" y="9770"/>
                  <a:pt x="6438" y="9620"/>
                  <a:pt x="6461" y="9469"/>
                </a:cubicBezTo>
                <a:cubicBezTo>
                  <a:pt x="6518" y="8844"/>
                  <a:pt x="6611" y="8218"/>
                  <a:pt x="6715" y="7605"/>
                </a:cubicBezTo>
                <a:cubicBezTo>
                  <a:pt x="7086" y="7351"/>
                  <a:pt x="7491" y="7176"/>
                  <a:pt x="7884" y="6968"/>
                </a:cubicBezTo>
                <a:cubicBezTo>
                  <a:pt x="8290" y="6749"/>
                  <a:pt x="8695" y="6517"/>
                  <a:pt x="9077" y="6262"/>
                </a:cubicBezTo>
                <a:cubicBezTo>
                  <a:pt x="9841" y="5753"/>
                  <a:pt x="10559" y="5185"/>
                  <a:pt x="11231" y="4560"/>
                </a:cubicBezTo>
                <a:cubicBezTo>
                  <a:pt x="11624" y="4189"/>
                  <a:pt x="12006" y="3819"/>
                  <a:pt x="12342" y="3402"/>
                </a:cubicBezTo>
                <a:cubicBezTo>
                  <a:pt x="12372" y="3362"/>
                  <a:pt x="12341" y="3305"/>
                  <a:pt x="12295" y="3305"/>
                </a:cubicBezTo>
                <a:cubicBezTo>
                  <a:pt x="12288" y="3305"/>
                  <a:pt x="12280" y="3306"/>
                  <a:pt x="12273" y="3310"/>
                </a:cubicBezTo>
                <a:cubicBezTo>
                  <a:pt x="11357" y="3576"/>
                  <a:pt x="10513" y="4074"/>
                  <a:pt x="9737" y="4606"/>
                </a:cubicBezTo>
                <a:cubicBezTo>
                  <a:pt x="8973" y="5128"/>
                  <a:pt x="8267" y="5718"/>
                  <a:pt x="7618" y="6366"/>
                </a:cubicBezTo>
                <a:cubicBezTo>
                  <a:pt x="7317" y="6679"/>
                  <a:pt x="7040" y="7003"/>
                  <a:pt x="6773" y="7338"/>
                </a:cubicBezTo>
                <a:lnTo>
                  <a:pt x="6808" y="7165"/>
                </a:lnTo>
                <a:cubicBezTo>
                  <a:pt x="6958" y="6725"/>
                  <a:pt x="7166" y="6320"/>
                  <a:pt x="7433" y="5938"/>
                </a:cubicBezTo>
                <a:cubicBezTo>
                  <a:pt x="7722" y="5486"/>
                  <a:pt x="8058" y="5069"/>
                  <a:pt x="8394" y="4653"/>
                </a:cubicBezTo>
                <a:cubicBezTo>
                  <a:pt x="9100" y="3762"/>
                  <a:pt x="9795" y="2823"/>
                  <a:pt x="10328" y="1817"/>
                </a:cubicBezTo>
                <a:cubicBezTo>
                  <a:pt x="10616" y="1272"/>
                  <a:pt x="10848" y="693"/>
                  <a:pt x="10941" y="80"/>
                </a:cubicBezTo>
                <a:cubicBezTo>
                  <a:pt x="10949" y="32"/>
                  <a:pt x="10913" y="1"/>
                  <a:pt x="10875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89" b="0" i="0" u="none" strike="noStrike" kern="1200" cap="none" spc="0" normalizeH="0" baseline="0" noProof="0">
              <a:ln>
                <a:noFill/>
              </a:ln>
              <a:solidFill>
                <a:srgbClr val="FFFCF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51" name="Google Shape;551;p16"/>
          <p:cNvGrpSpPr/>
          <p:nvPr/>
        </p:nvGrpSpPr>
        <p:grpSpPr>
          <a:xfrm rot="1470548" flipH="1">
            <a:off x="-77296" y="1857141"/>
            <a:ext cx="823771" cy="2287123"/>
            <a:chOff x="3888625" y="3682675"/>
            <a:chExt cx="696085" cy="1932815"/>
          </a:xfrm>
        </p:grpSpPr>
        <p:sp>
          <p:nvSpPr>
            <p:cNvPr id="552" name="Google Shape;552;p16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3" name="Google Shape;553;p16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4" name="Google Shape;554;p16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5" name="Google Shape;555;p16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6" name="Google Shape;556;p16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7" name="Google Shape;557;p16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8" name="Google Shape;558;p16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9" name="Google Shape;559;p16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0" name="Google Shape;560;p16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1" name="Google Shape;561;p16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2" name="Google Shape;562;p16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3" name="Google Shape;563;p16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4" name="Google Shape;564;p16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5" name="Google Shape;565;p16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6" name="Google Shape;566;p16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7" name="Google Shape;567;p16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8" name="Google Shape;568;p16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9" name="Google Shape;569;p16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0" name="Google Shape;570;p16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1" name="Google Shape;571;p16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2" name="Google Shape;572;p16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3" name="Google Shape;573;p16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4" name="Google Shape;574;p16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5" name="Google Shape;575;p16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76" name="Google Shape;576;p16"/>
          <p:cNvGrpSpPr/>
          <p:nvPr/>
        </p:nvGrpSpPr>
        <p:grpSpPr>
          <a:xfrm rot="5400000" flipH="1">
            <a:off x="1129818" y="4521669"/>
            <a:ext cx="771993" cy="1016331"/>
            <a:chOff x="2109400" y="2670450"/>
            <a:chExt cx="113200" cy="149025"/>
          </a:xfrm>
        </p:grpSpPr>
        <p:sp>
          <p:nvSpPr>
            <p:cNvPr id="577" name="Google Shape;577;p16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8" name="Google Shape;578;p16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9" name="Google Shape;579;p16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0" name="Google Shape;580;p16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1" name="Google Shape;581;p16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2" name="Google Shape;582;p16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3" name="Google Shape;583;p16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4" name="Google Shape;584;p16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5" name="Google Shape;585;p16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6" name="Google Shape;586;p16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7" name="Google Shape;587;p16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8" name="Google Shape;588;p16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9" name="Google Shape;589;p16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0" name="Google Shape;590;p16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1" name="Google Shape;591;p16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2" name="Google Shape;592;p16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3" name="Google Shape;593;p16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4" name="Google Shape;594;p16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5" name="Google Shape;595;p16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6" name="Google Shape;596;p16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7" name="Google Shape;597;p16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8" name="Google Shape;598;p16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9" name="Google Shape;599;p16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00" name="Google Shape;600;p16"/>
          <p:cNvGrpSpPr/>
          <p:nvPr/>
        </p:nvGrpSpPr>
        <p:grpSpPr>
          <a:xfrm rot="2700000" flipH="1">
            <a:off x="8707041" y="5669165"/>
            <a:ext cx="771992" cy="1016336"/>
            <a:chOff x="2109400" y="2670450"/>
            <a:chExt cx="113200" cy="149025"/>
          </a:xfrm>
        </p:grpSpPr>
        <p:sp>
          <p:nvSpPr>
            <p:cNvPr id="601" name="Google Shape;601;p16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2" name="Google Shape;602;p16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3" name="Google Shape;603;p16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4" name="Google Shape;604;p16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5" name="Google Shape;605;p16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6" name="Google Shape;606;p16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7" name="Google Shape;607;p16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8" name="Google Shape;608;p16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9" name="Google Shape;609;p16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0" name="Google Shape;610;p16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1" name="Google Shape;611;p16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2" name="Google Shape;612;p16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3" name="Google Shape;613;p16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4" name="Google Shape;614;p16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5" name="Google Shape;615;p16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6" name="Google Shape;616;p16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7" name="Google Shape;617;p16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8" name="Google Shape;618;p16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9" name="Google Shape;619;p16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0" name="Google Shape;620;p16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1" name="Google Shape;621;p16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2" name="Google Shape;622;p16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3" name="Google Shape;623;p16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24" name="Google Shape;624;p16"/>
          <p:cNvGrpSpPr/>
          <p:nvPr/>
        </p:nvGrpSpPr>
        <p:grpSpPr>
          <a:xfrm rot="2700000" flipH="1">
            <a:off x="9640075" y="124099"/>
            <a:ext cx="771992" cy="1016336"/>
            <a:chOff x="2109400" y="2670450"/>
            <a:chExt cx="113200" cy="149025"/>
          </a:xfrm>
        </p:grpSpPr>
        <p:sp>
          <p:nvSpPr>
            <p:cNvPr id="625" name="Google Shape;625;p16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6" name="Google Shape;626;p16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7" name="Google Shape;627;p16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8" name="Google Shape;628;p16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9" name="Google Shape;629;p16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0" name="Google Shape;630;p16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1" name="Google Shape;631;p16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2" name="Google Shape;632;p16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3" name="Google Shape;633;p16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4" name="Google Shape;634;p16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5" name="Google Shape;635;p16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6" name="Google Shape;636;p16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7" name="Google Shape;637;p16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8" name="Google Shape;638;p16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9" name="Google Shape;639;p16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0" name="Google Shape;640;p16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1" name="Google Shape;641;p16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2" name="Google Shape;642;p16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3" name="Google Shape;643;p16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4" name="Google Shape;644;p16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5" name="Google Shape;645;p16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6" name="Google Shape;646;p16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7" name="Google Shape;647;p16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48" name="Google Shape;648;p16"/>
          <p:cNvSpPr txBox="1">
            <a:spLocks noGrp="1"/>
          </p:cNvSpPr>
          <p:nvPr>
            <p:ph type="title"/>
          </p:nvPr>
        </p:nvSpPr>
        <p:spPr>
          <a:xfrm>
            <a:off x="3189200" y="4133717"/>
            <a:ext cx="58136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649" name="Google Shape;649;p16"/>
          <p:cNvSpPr txBox="1">
            <a:spLocks noGrp="1"/>
          </p:cNvSpPr>
          <p:nvPr>
            <p:ph type="subTitle" idx="1"/>
          </p:nvPr>
        </p:nvSpPr>
        <p:spPr>
          <a:xfrm>
            <a:off x="1635200" y="2015084"/>
            <a:ext cx="8921600" cy="19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8188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0213-43CF-4FCA-919E-21B59FDAF482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92A2-0046-42FB-A98A-55D6FFB7D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86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0213-43CF-4FCA-919E-21B59FDAF482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92A2-0046-42FB-A98A-55D6FFB7D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70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0213-43CF-4FCA-919E-21B59FDAF482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92A2-0046-42FB-A98A-55D6FFB7D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06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0213-43CF-4FCA-919E-21B59FDAF482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92A2-0046-42FB-A98A-55D6FFB7D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8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0213-43CF-4FCA-919E-21B59FDAF482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92A2-0046-42FB-A98A-55D6FFB7D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4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0213-43CF-4FCA-919E-21B59FDAF482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92A2-0046-42FB-A98A-55D6FFB7D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74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60213-43CF-4FCA-919E-21B59FDAF482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892A2-0046-42FB-A98A-55D6FFB7D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97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1" r:id="rId13"/>
    <p:sldLayoutId id="2147483672" r:id="rId14"/>
    <p:sldLayoutId id="2147483671" r:id="rId15"/>
    <p:sldLayoutId id="2147483670" r:id="rId16"/>
    <p:sldLayoutId id="2147483669" r:id="rId17"/>
    <p:sldLayoutId id="2147483668" r:id="rId18"/>
    <p:sldLayoutId id="2147483667" r:id="rId19"/>
    <p:sldLayoutId id="2147483666" r:id="rId20"/>
    <p:sldLayoutId id="2147483665" r:id="rId21"/>
    <p:sldLayoutId id="2147483664" r:id="rId22"/>
    <p:sldLayoutId id="2147483662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E89270-93D8-4752-B9DF-3488DC1B3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F9F7C-442C-478E-AF32-D2ED69DE1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FF9E9-B900-4C27-9453-66F7D11DEE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195D2-BBE3-46B3-8DE3-A7EFCB0D8FA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8FAD1-CCAA-443F-8850-2066A315F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0571C-3CBF-4F3F-91A0-7742BE9C1E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0E61D-D0C9-408A-8A3C-D90A039285F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4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21032" cy="70028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44F92E-BF95-43B8-9E45-43F47818E3AA}"/>
              </a:ext>
            </a:extLst>
          </p:cNvPr>
          <p:cNvSpPr txBox="1"/>
          <p:nvPr/>
        </p:nvSpPr>
        <p:spPr>
          <a:xfrm>
            <a:off x="879355" y="1095269"/>
            <a:ext cx="7946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200" b="1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200" b="1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3C3A14-2DE2-4C62-BAE1-11737E7076A6}"/>
              </a:ext>
            </a:extLst>
          </p:cNvPr>
          <p:cNvSpPr txBox="1"/>
          <p:nvPr/>
        </p:nvSpPr>
        <p:spPr>
          <a:xfrm>
            <a:off x="3703228" y="1777181"/>
            <a:ext cx="6184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Chính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tả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CEADED-B739-4C65-8BBF-85DAD2FF804E}"/>
              </a:ext>
            </a:extLst>
          </p:cNvPr>
          <p:cNvSpPr txBox="1"/>
          <p:nvPr/>
        </p:nvSpPr>
        <p:spPr>
          <a:xfrm>
            <a:off x="1632042" y="2230493"/>
            <a:ext cx="9865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Người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sáng tác Quốc ca Việt Nam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152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166DFE-003D-4772-99FF-07698A93CD52}"/>
              </a:ext>
            </a:extLst>
          </p:cNvPr>
          <p:cNvSpPr/>
          <p:nvPr/>
        </p:nvSpPr>
        <p:spPr>
          <a:xfrm>
            <a:off x="0" y="23832"/>
            <a:ext cx="12190476" cy="750402"/>
          </a:xfrm>
          <a:prstGeom prst="rect">
            <a:avLst/>
          </a:prstGeom>
          <a:solidFill>
            <a:srgbClr val="C52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2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939445"/>
              </p:ext>
            </p:extLst>
          </p:nvPr>
        </p:nvGraphicFramePr>
        <p:xfrm>
          <a:off x="258616" y="1793471"/>
          <a:ext cx="11711711" cy="23119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9514">
                  <a:extLst>
                    <a:ext uri="{9D8B030D-6E8A-4147-A177-3AD203B41FA5}">
                      <a16:colId xmlns:a16="http://schemas.microsoft.com/office/drawing/2014/main" val="3768767108"/>
                    </a:ext>
                  </a:extLst>
                </a:gridCol>
                <a:gridCol w="10312197">
                  <a:extLst>
                    <a:ext uri="{9D8B030D-6E8A-4147-A177-3AD203B41FA5}">
                      <a16:colId xmlns:a16="http://schemas.microsoft.com/office/drawing/2014/main" val="3188502907"/>
                    </a:ext>
                  </a:extLst>
                </a:gridCol>
              </a:tblGrid>
              <a:tr h="115595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trút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6875294"/>
                  </a:ext>
                </a:extLst>
              </a:tr>
              <a:tr h="115595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8685786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381747"/>
              </p:ext>
            </p:extLst>
          </p:nvPr>
        </p:nvGraphicFramePr>
        <p:xfrm>
          <a:off x="240145" y="4393683"/>
          <a:ext cx="11711711" cy="23119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9514">
                  <a:extLst>
                    <a:ext uri="{9D8B030D-6E8A-4147-A177-3AD203B41FA5}">
                      <a16:colId xmlns:a16="http://schemas.microsoft.com/office/drawing/2014/main" val="3768767108"/>
                    </a:ext>
                  </a:extLst>
                </a:gridCol>
                <a:gridCol w="10312197">
                  <a:extLst>
                    <a:ext uri="{9D8B030D-6E8A-4147-A177-3AD203B41FA5}">
                      <a16:colId xmlns:a16="http://schemas.microsoft.com/office/drawing/2014/main" val="3188502907"/>
                    </a:ext>
                  </a:extLst>
                </a:gridCol>
              </a:tblGrid>
              <a:tr h="115595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lụt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6875294"/>
                  </a:ext>
                </a:extLst>
              </a:tr>
              <a:tr h="115595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868578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44073" y="1830415"/>
            <a:ext cx="590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44073" y="2340031"/>
            <a:ext cx="10326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………………………………………………………………….……...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44073" y="3035585"/>
            <a:ext cx="590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44073" y="3545201"/>
            <a:ext cx="10326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…………………………………………………………………….…...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34838" y="5852478"/>
            <a:ext cx="10326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…………………………………………………………………….…...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44073" y="4716604"/>
            <a:ext cx="10326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…………………………………………………………………….…...</a:t>
            </a:r>
          </a:p>
        </p:txBody>
      </p:sp>
      <p:sp>
        <p:nvSpPr>
          <p:cNvPr id="7" name="Rectangle 6"/>
          <p:cNvSpPr/>
          <p:nvPr/>
        </p:nvSpPr>
        <p:spPr>
          <a:xfrm>
            <a:off x="2114013" y="2261453"/>
            <a:ext cx="40659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sọt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14013" y="3472281"/>
            <a:ext cx="44502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14013" y="4619520"/>
            <a:ext cx="7616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14013" y="5808028"/>
            <a:ext cx="86292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0" i="0" dirty="0">
                <a:solidFill>
                  <a:srgbClr val="FF0000"/>
                </a:solidFill>
                <a:effectLst/>
                <a:latin typeface="+mj-lt"/>
              </a:rPr>
              <a:t>Bạn không nên tự ý </a:t>
            </a:r>
            <a:r>
              <a:rPr lang="vi-VN" sz="3200" b="0" i="1" dirty="0">
                <a:solidFill>
                  <a:srgbClr val="FF0000"/>
                </a:solidFill>
                <a:effectLst/>
                <a:latin typeface="+mj-lt"/>
              </a:rPr>
              <a:t>lục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+mj-lt"/>
              </a:rPr>
              <a:t> đồ của người khác như thế!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900" y="1182254"/>
            <a:ext cx="87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295091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9" grpId="0"/>
      <p:bldP spid="20" grpId="0"/>
      <p:bldP spid="7" grpId="0"/>
      <p:bldP spid="9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75166DFE-003D-4772-99FF-07698A93CD52}"/>
              </a:ext>
            </a:extLst>
          </p:cNvPr>
          <p:cNvSpPr/>
          <p:nvPr/>
        </p:nvSpPr>
        <p:spPr>
          <a:xfrm>
            <a:off x="0" y="6483"/>
            <a:ext cx="12190476" cy="750402"/>
          </a:xfrm>
          <a:prstGeom prst="rect">
            <a:avLst/>
          </a:prstGeom>
          <a:solidFill>
            <a:srgbClr val="C52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2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F01CD02-53FC-4B2D-A30F-B39F758B1772}"/>
              </a:ext>
            </a:extLst>
          </p:cNvPr>
          <p:cNvSpPr/>
          <p:nvPr/>
        </p:nvSpPr>
        <p:spPr>
          <a:xfrm>
            <a:off x="0" y="754499"/>
            <a:ext cx="12190476" cy="91440"/>
          </a:xfrm>
          <a:prstGeom prst="rect">
            <a:avLst/>
          </a:prstGeom>
          <a:solidFill>
            <a:srgbClr val="274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786965" y="5599446"/>
            <a:ext cx="28956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CAO </a:t>
            </a:r>
          </a:p>
          <a:p>
            <a:pPr algn="ctr" eaLnBrk="1" hangingPunct="1"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(1923 – 1995)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0" y="1201418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216310" y="1926792"/>
            <a:ext cx="8286112" cy="388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Cao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còn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ca”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Cao còn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Tôn vinh âm nhạc Văn Cao trên vùng kháng chiến Bắc Sơn - Báo Người lao độ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970" y="1622560"/>
            <a:ext cx="2781590" cy="3741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55676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75166DFE-003D-4772-99FF-07698A93CD52}"/>
              </a:ext>
            </a:extLst>
          </p:cNvPr>
          <p:cNvSpPr/>
          <p:nvPr/>
        </p:nvSpPr>
        <p:spPr>
          <a:xfrm>
            <a:off x="0" y="6483"/>
            <a:ext cx="12190476" cy="750402"/>
          </a:xfrm>
          <a:prstGeom prst="rect">
            <a:avLst/>
          </a:prstGeom>
          <a:solidFill>
            <a:srgbClr val="C52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2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F01CD02-53FC-4B2D-A30F-B39F758B1772}"/>
              </a:ext>
            </a:extLst>
          </p:cNvPr>
          <p:cNvSpPr/>
          <p:nvPr/>
        </p:nvSpPr>
        <p:spPr>
          <a:xfrm>
            <a:off x="0" y="754499"/>
            <a:ext cx="12190476" cy="91440"/>
          </a:xfrm>
          <a:prstGeom prst="rect">
            <a:avLst/>
          </a:prstGeom>
          <a:solidFill>
            <a:srgbClr val="274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1283855" y="947624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213611" y="1622560"/>
            <a:ext cx="11763254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Cao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còn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ca”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Cao còn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3611" y="4333008"/>
            <a:ext cx="8569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8" rIns="91432" bIns="4571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nl-NL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Đoạn văn có mấy câu?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13611" y="5420228"/>
            <a:ext cx="11034279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8" rIns="91432" bIns="4571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81873" y="4886823"/>
            <a:ext cx="85677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8" rIns="91432" bIns="4571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Có 4 câu.</a:t>
            </a:r>
            <a:endParaRPr lang="en-US" altLang="en-US" sz="32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53599" y="5952616"/>
            <a:ext cx="85677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8" rIns="91432" bIns="4571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Những chữ đầu đoạn, đầu câu và các tên riêng.</a:t>
            </a:r>
            <a:endParaRPr lang="en-US" altLang="en-US" sz="32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13611" y="5409227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hát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đặt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dấu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̀?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53599" y="5952616"/>
            <a:ext cx="85677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8" rIns="91432" bIns="4571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hát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đặt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dấu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nl-NL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60655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1" grpId="1"/>
      <p:bldP spid="14" grpId="0"/>
      <p:bldP spid="15" grpId="0"/>
      <p:bldP spid="15" grpId="1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75166DFE-003D-4772-99FF-07698A93CD52}"/>
              </a:ext>
            </a:extLst>
          </p:cNvPr>
          <p:cNvSpPr/>
          <p:nvPr/>
        </p:nvSpPr>
        <p:spPr>
          <a:xfrm>
            <a:off x="51560" y="6483"/>
            <a:ext cx="12190476" cy="750402"/>
          </a:xfrm>
          <a:prstGeom prst="rect">
            <a:avLst/>
          </a:prstGeom>
          <a:solidFill>
            <a:srgbClr val="C52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2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F01CD02-53FC-4B2D-A30F-B39F758B1772}"/>
              </a:ext>
            </a:extLst>
          </p:cNvPr>
          <p:cNvSpPr/>
          <p:nvPr/>
        </p:nvSpPr>
        <p:spPr>
          <a:xfrm>
            <a:off x="0" y="754499"/>
            <a:ext cx="12190476" cy="91440"/>
          </a:xfrm>
          <a:prstGeom prst="rect">
            <a:avLst/>
          </a:prstGeom>
          <a:solidFill>
            <a:srgbClr val="274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8F4FBE-C891-482F-9FF4-7876F1F8C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0405" y="1123346"/>
            <a:ext cx="19607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4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4710545" y="2025073"/>
            <a:ext cx="3429000" cy="275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55982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166DFE-003D-4772-99FF-07698A93CD52}"/>
              </a:ext>
            </a:extLst>
          </p:cNvPr>
          <p:cNvSpPr/>
          <p:nvPr/>
        </p:nvSpPr>
        <p:spPr>
          <a:xfrm>
            <a:off x="0" y="23832"/>
            <a:ext cx="12190476" cy="750402"/>
          </a:xfrm>
          <a:prstGeom prst="rect">
            <a:avLst/>
          </a:prstGeom>
          <a:solidFill>
            <a:srgbClr val="C52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2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50165" y="1282449"/>
            <a:ext cx="11277600" cy="117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lnSpc>
                <a:spcPct val="114000"/>
              </a:lnSpc>
            </a:pP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50165" y="2440871"/>
            <a:ext cx="12108873" cy="117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lnSpc>
                <a:spcPct val="114000"/>
              </a:lnSpc>
            </a:pP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ca: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Tiến quân ca&amp;#39; bị cắt tiếng gây bức xúc - VnExpress Giải tr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83" y="688509"/>
            <a:ext cx="10600563" cy="608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16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75166DFE-003D-4772-99FF-07698A93CD52}"/>
              </a:ext>
            </a:extLst>
          </p:cNvPr>
          <p:cNvSpPr/>
          <p:nvPr/>
        </p:nvSpPr>
        <p:spPr>
          <a:xfrm>
            <a:off x="0" y="0"/>
            <a:ext cx="12190476" cy="750402"/>
          </a:xfrm>
          <a:prstGeom prst="rect">
            <a:avLst/>
          </a:prstGeom>
          <a:solidFill>
            <a:srgbClr val="C52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2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F01CD02-53FC-4B2D-A30F-B39F758B1772}"/>
              </a:ext>
            </a:extLst>
          </p:cNvPr>
          <p:cNvSpPr/>
          <p:nvPr/>
        </p:nvSpPr>
        <p:spPr>
          <a:xfrm>
            <a:off x="0" y="754499"/>
            <a:ext cx="12190476" cy="91440"/>
          </a:xfrm>
          <a:prstGeom prst="rect">
            <a:avLst/>
          </a:prstGeom>
          <a:solidFill>
            <a:srgbClr val="274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5" descr="ngoi">
            <a:extLst>
              <a:ext uri="{FF2B5EF4-FFF2-40B4-BE49-F238E27FC236}">
                <a16:creationId xmlns:a16="http://schemas.microsoft.com/office/drawing/2014/main" id="{351D2EA3-FF21-4A57-B03F-869AEB982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558" y="2246694"/>
            <a:ext cx="3899333" cy="4396056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0F237A6C-1C68-467C-ADF7-C42D29A12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158" y="1009755"/>
            <a:ext cx="5029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5292408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75166DFE-003D-4772-99FF-07698A93CD52}"/>
              </a:ext>
            </a:extLst>
          </p:cNvPr>
          <p:cNvSpPr/>
          <p:nvPr/>
        </p:nvSpPr>
        <p:spPr>
          <a:xfrm>
            <a:off x="0" y="0"/>
            <a:ext cx="12190476" cy="542641"/>
          </a:xfrm>
          <a:prstGeom prst="rect">
            <a:avLst/>
          </a:prstGeom>
          <a:solidFill>
            <a:srgbClr val="C52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2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F01CD02-53FC-4B2D-A30F-B39F758B1772}"/>
              </a:ext>
            </a:extLst>
          </p:cNvPr>
          <p:cNvSpPr/>
          <p:nvPr/>
        </p:nvSpPr>
        <p:spPr>
          <a:xfrm>
            <a:off x="0" y="501476"/>
            <a:ext cx="12190476" cy="91440"/>
          </a:xfrm>
          <a:prstGeom prst="rect">
            <a:avLst/>
          </a:prstGeom>
          <a:solidFill>
            <a:srgbClr val="274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427AC5-4F59-46BA-B8E3-40926A0C889D}"/>
              </a:ext>
            </a:extLst>
          </p:cNvPr>
          <p:cNvCxnSpPr/>
          <p:nvPr/>
        </p:nvCxnSpPr>
        <p:spPr>
          <a:xfrm flipH="1">
            <a:off x="1016000" y="586512"/>
            <a:ext cx="2316" cy="66086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73680" y="882613"/>
            <a:ext cx="10461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r>
              <a:rPr lang="en-US" altLang="en-US" sz="2800" b="1" dirty="0">
                <a:solidFill>
                  <a:schemeClr val="tx1"/>
                </a:solidFill>
                <a:latin typeface="HP001 4 hàng" pitchFamily="34" charset="0"/>
                <a:cs typeface="Times New Roman" pitchFamily="18" charset="0"/>
              </a:rPr>
              <a:t>….</a:t>
            </a:r>
            <a:r>
              <a:rPr lang="en-US" altLang="en-US" sz="2800" b="1" dirty="0" err="1">
                <a:solidFill>
                  <a:schemeClr val="tx1"/>
                </a:solidFill>
                <a:latin typeface="HP001 4 hàng" pitchFamily="34" charset="0"/>
                <a:cs typeface="Times New Roman" pitchFamily="18" charset="0"/>
              </a:rPr>
              <a:t>lỗi</a:t>
            </a:r>
            <a:endParaRPr lang="en-US" altLang="en-US" sz="2800" b="1" dirty="0">
              <a:solidFill>
                <a:schemeClr val="tx1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119842" y="5058103"/>
            <a:ext cx="9417047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None/>
            </a:pP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- Sửa lỗi:</a:t>
            </a:r>
          </a:p>
          <a:p>
            <a:pPr eaLnBrk="1" hangingPunct="1">
              <a:spcBef>
                <a:spcPts val="600"/>
              </a:spcBef>
              <a:buNone/>
            </a:pP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- Nhận xét: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2190012" y="819181"/>
            <a:ext cx="84065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sáng</a:t>
            </a:r>
            <a:r>
              <a:rPr lang="en-US" alt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tác</a:t>
            </a:r>
            <a:r>
              <a:rPr lang="en-US" alt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Quốc</a:t>
            </a:r>
            <a:r>
              <a:rPr lang="en-US" alt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ca </a:t>
            </a:r>
            <a:r>
              <a:rPr lang="en-US" alt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Việt</a:t>
            </a:r>
            <a:r>
              <a:rPr lang="en-US" alt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1119768" y="1494117"/>
            <a:ext cx="10814607" cy="334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    </a:t>
            </a:r>
            <a:r>
              <a:rPr lang="en-US" alt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Nhạc</a:t>
            </a:r>
            <a:r>
              <a:rPr lang="en-US" alt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sĩ</a:t>
            </a:r>
            <a:r>
              <a:rPr lang="en-US" alt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Văn</a:t>
            </a:r>
            <a:r>
              <a:rPr lang="en-US" alt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Cao </a:t>
            </a:r>
            <a:r>
              <a:rPr lang="en-US" alt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tham</a:t>
            </a:r>
            <a:r>
              <a:rPr lang="en-US" alt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gia</a:t>
            </a:r>
            <a:r>
              <a:rPr lang="en-US" alt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mạng</a:t>
            </a:r>
            <a:r>
              <a:rPr lang="en-US" alt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còn </a:t>
            </a:r>
            <a:r>
              <a:rPr lang="en-US" alt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trẻ</a:t>
            </a:r>
            <a:r>
              <a:rPr lang="en-US" alt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Ông</a:t>
            </a:r>
            <a:r>
              <a:rPr lang="en-US" alt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sáng</a:t>
            </a:r>
            <a:r>
              <a:rPr lang="en-US" alt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tác</a:t>
            </a:r>
            <a:r>
              <a:rPr lang="en-US" alt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hát</a:t>
            </a:r>
            <a:r>
              <a:rPr lang="en-US" alt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“</a:t>
            </a:r>
            <a:r>
              <a:rPr lang="en-US" alt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Tiến</a:t>
            </a:r>
            <a:r>
              <a:rPr lang="en-US" alt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quân</a:t>
            </a:r>
            <a:r>
              <a:rPr lang="en-US" alt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ca” </a:t>
            </a:r>
            <a:r>
              <a:rPr lang="en-US" alt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chuẩn</a:t>
            </a:r>
            <a:r>
              <a:rPr lang="en-US" alt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bị</a:t>
            </a:r>
            <a:r>
              <a:rPr lang="en-US" alt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khởi</a:t>
            </a:r>
            <a:r>
              <a:rPr lang="en-US" alt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ca </a:t>
            </a:r>
            <a:r>
              <a:rPr lang="en-US" alt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nhanh</a:t>
            </a:r>
            <a:r>
              <a:rPr lang="en-US" alt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chóng</a:t>
            </a:r>
            <a:r>
              <a:rPr lang="en-US" alt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phổ</a:t>
            </a:r>
            <a:r>
              <a:rPr lang="en-US" alt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biến</a:t>
            </a:r>
            <a:r>
              <a:rPr lang="en-US" alt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cả</a:t>
            </a:r>
            <a:r>
              <a:rPr lang="en-US" alt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Quốc</a:t>
            </a:r>
            <a:r>
              <a:rPr lang="en-US" alt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hội</a:t>
            </a:r>
            <a:r>
              <a:rPr lang="en-US" alt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đầu</a:t>
            </a:r>
            <a:r>
              <a:rPr lang="en-US" alt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tiên</a:t>
            </a:r>
            <a:r>
              <a:rPr lang="en-US" alt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ta </a:t>
            </a:r>
            <a:r>
              <a:rPr lang="en-US" alt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chọn</a:t>
            </a:r>
            <a:r>
              <a:rPr lang="en-US" alt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Quốc</a:t>
            </a:r>
            <a:r>
              <a:rPr lang="en-US" alt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ca. </a:t>
            </a:r>
            <a:r>
              <a:rPr lang="en-US" alt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chỉ</a:t>
            </a:r>
            <a:r>
              <a:rPr lang="en-US" alt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sáng</a:t>
            </a:r>
            <a:r>
              <a:rPr lang="en-US" alt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tác</a:t>
            </a:r>
            <a:r>
              <a:rPr lang="en-US" alt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nhạc</a:t>
            </a:r>
            <a:r>
              <a:rPr lang="en-US" alt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Văn</a:t>
            </a:r>
            <a:r>
              <a:rPr lang="en-US" alt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Cao còn </a:t>
            </a:r>
            <a:r>
              <a:rPr lang="en-US" alt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vẽ</a:t>
            </a:r>
            <a:r>
              <a:rPr lang="en-US" alt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tranh</a:t>
            </a:r>
            <a:r>
              <a:rPr lang="en-US" alt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thơ</a:t>
            </a:r>
            <a:r>
              <a:rPr lang="en-US" alt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8336561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5166DFE-003D-4772-99FF-07698A93CD52}"/>
              </a:ext>
            </a:extLst>
          </p:cNvPr>
          <p:cNvSpPr/>
          <p:nvPr/>
        </p:nvSpPr>
        <p:spPr>
          <a:xfrm>
            <a:off x="0" y="5359"/>
            <a:ext cx="12190476" cy="750402"/>
          </a:xfrm>
          <a:prstGeom prst="rect">
            <a:avLst/>
          </a:prstGeom>
          <a:solidFill>
            <a:srgbClr val="C52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2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F01CD02-53FC-4B2D-A30F-B39F758B1772}"/>
              </a:ext>
            </a:extLst>
          </p:cNvPr>
          <p:cNvSpPr/>
          <p:nvPr/>
        </p:nvSpPr>
        <p:spPr>
          <a:xfrm>
            <a:off x="0" y="740431"/>
            <a:ext cx="12190476" cy="91440"/>
          </a:xfrm>
          <a:prstGeom prst="rect">
            <a:avLst/>
          </a:prstGeom>
          <a:solidFill>
            <a:srgbClr val="274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2509" y="2126965"/>
            <a:ext cx="6096000" cy="28991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 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h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oặc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4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Buổi trưa ...im dim</a:t>
            </a:r>
          </a:p>
          <a:p>
            <a:pPr>
              <a:lnSpc>
                <a:spcPct val="114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Nghìn con mắt ...á</a:t>
            </a:r>
          </a:p>
          <a:p>
            <a:pPr>
              <a:lnSpc>
                <a:spcPct val="114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Bóng cũng ...ằm im</a:t>
            </a:r>
          </a:p>
          <a:p>
            <a:pPr>
              <a:lnSpc>
                <a:spcPct val="114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 vườn êm ả.</a:t>
            </a:r>
          </a:p>
        </p:txBody>
      </p:sp>
      <p:sp>
        <p:nvSpPr>
          <p:cNvPr id="5" name="Rectangle 4"/>
          <p:cNvSpPr/>
          <p:nvPr/>
        </p:nvSpPr>
        <p:spPr>
          <a:xfrm>
            <a:off x="270778" y="1459712"/>
            <a:ext cx="4743606" cy="653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Điền vào chỗ trống:</a:t>
            </a:r>
          </a:p>
        </p:txBody>
      </p:sp>
      <p:sp>
        <p:nvSpPr>
          <p:cNvPr id="6" name="Rectangle 5"/>
          <p:cNvSpPr/>
          <p:nvPr/>
        </p:nvSpPr>
        <p:spPr>
          <a:xfrm>
            <a:off x="7426035" y="2126965"/>
            <a:ext cx="6096000" cy="28991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4000"/>
              </a:lnSpc>
            </a:pP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chiền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chiện</a:t>
            </a:r>
            <a:endParaRPr lang="en-US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Bay v… v....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yêu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endParaRPr lang="en-US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054244" y="2754806"/>
            <a:ext cx="4539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93467" y="3315683"/>
            <a:ext cx="615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ut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68357" y="3315683"/>
            <a:ext cx="615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ut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06644" y="3862773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22462" y="3334156"/>
            <a:ext cx="4539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964212" y="4413674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uc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041945" y="4392160"/>
            <a:ext cx="356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HP001 4 hàng" panose="020B0603050302020204" pitchFamily="34" charset="0"/>
                <a:cs typeface="Times New Roman" panose="02020603050405020304" pitchFamily="18" charset="0"/>
              </a:rPr>
              <a:t>՛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9180888" y="3293429"/>
            <a:ext cx="356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HP001 4 hàng" panose="020B0603050302020204" pitchFamily="34" charset="0"/>
                <a:cs typeface="Times New Roman" panose="02020603050405020304" pitchFamily="18" charset="0"/>
              </a:rPr>
              <a:t>՛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/>
          </a:p>
        </p:txBody>
      </p:sp>
      <p:sp>
        <p:nvSpPr>
          <p:cNvPr id="32" name="Rectangle 31"/>
          <p:cNvSpPr/>
          <p:nvPr/>
        </p:nvSpPr>
        <p:spPr>
          <a:xfrm>
            <a:off x="8518501" y="3293429"/>
            <a:ext cx="356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HP001 4 hàng" panose="020B0603050302020204" pitchFamily="34" charset="0"/>
                <a:cs typeface="Times New Roman" panose="02020603050405020304" pitchFamily="18" charset="0"/>
              </a:rPr>
              <a:t>՛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84759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2" grpId="0"/>
      <p:bldP spid="23" grpId="0"/>
      <p:bldP spid="24" grpId="0"/>
      <p:bldP spid="27" grpId="0"/>
      <p:bldP spid="28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166DFE-003D-4772-99FF-07698A93CD52}"/>
              </a:ext>
            </a:extLst>
          </p:cNvPr>
          <p:cNvSpPr/>
          <p:nvPr/>
        </p:nvSpPr>
        <p:spPr>
          <a:xfrm>
            <a:off x="0" y="23832"/>
            <a:ext cx="12190476" cy="750402"/>
          </a:xfrm>
          <a:prstGeom prst="rect">
            <a:avLst/>
          </a:prstGeom>
          <a:solidFill>
            <a:srgbClr val="C52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2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8618" y="991467"/>
            <a:ext cx="110097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219856"/>
              </p:ext>
            </p:extLst>
          </p:nvPr>
        </p:nvGraphicFramePr>
        <p:xfrm>
          <a:off x="258616" y="1793471"/>
          <a:ext cx="11711711" cy="23119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9514">
                  <a:extLst>
                    <a:ext uri="{9D8B030D-6E8A-4147-A177-3AD203B41FA5}">
                      <a16:colId xmlns:a16="http://schemas.microsoft.com/office/drawing/2014/main" val="3768767108"/>
                    </a:ext>
                  </a:extLst>
                </a:gridCol>
                <a:gridCol w="10312197">
                  <a:extLst>
                    <a:ext uri="{9D8B030D-6E8A-4147-A177-3AD203B41FA5}">
                      <a16:colId xmlns:a16="http://schemas.microsoft.com/office/drawing/2014/main" val="3188502907"/>
                    </a:ext>
                  </a:extLst>
                </a:gridCol>
              </a:tblGrid>
              <a:tr h="115595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nồi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6875294"/>
                  </a:ext>
                </a:extLst>
              </a:tr>
              <a:tr h="115595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lồi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8685786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171481"/>
              </p:ext>
            </p:extLst>
          </p:nvPr>
        </p:nvGraphicFramePr>
        <p:xfrm>
          <a:off x="240145" y="4393683"/>
          <a:ext cx="11711711" cy="23119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9514">
                  <a:extLst>
                    <a:ext uri="{9D8B030D-6E8A-4147-A177-3AD203B41FA5}">
                      <a16:colId xmlns:a16="http://schemas.microsoft.com/office/drawing/2014/main" val="3768767108"/>
                    </a:ext>
                  </a:extLst>
                </a:gridCol>
                <a:gridCol w="10312197">
                  <a:extLst>
                    <a:ext uri="{9D8B030D-6E8A-4147-A177-3AD203B41FA5}">
                      <a16:colId xmlns:a16="http://schemas.microsoft.com/office/drawing/2014/main" val="3188502907"/>
                    </a:ext>
                  </a:extLst>
                </a:gridCol>
              </a:tblGrid>
              <a:tr h="115595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6875294"/>
                  </a:ext>
                </a:extLst>
              </a:tr>
              <a:tr h="115595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868578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44073" y="1830415"/>
            <a:ext cx="590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44073" y="2340031"/>
            <a:ext cx="10326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………………………………………………………………….……...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44073" y="3035585"/>
            <a:ext cx="590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lõm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44073" y="3545201"/>
            <a:ext cx="10326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…………………………………………………………………….…...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34838" y="5852478"/>
            <a:ext cx="10326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…………………………………………………………………….…...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44073" y="4716604"/>
            <a:ext cx="10326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…………………………………………………………………….…...</a:t>
            </a:r>
          </a:p>
        </p:txBody>
      </p:sp>
      <p:sp>
        <p:nvSpPr>
          <p:cNvPr id="7" name="Rectangle 6"/>
          <p:cNvSpPr/>
          <p:nvPr/>
        </p:nvSpPr>
        <p:spPr>
          <a:xfrm>
            <a:off x="2171647" y="2275150"/>
            <a:ext cx="31373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00812" y="3489775"/>
            <a:ext cx="89995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 đường làng sau cơn mưa </a:t>
            </a:r>
            <a:r>
              <a:rPr lang="vi-VN" sz="32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lồi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lõm và bẩn vô cùng.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47526" y="4656414"/>
            <a:ext cx="29514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 ăn </a:t>
            </a:r>
            <a:r>
              <a:rPr lang="vi-VN" sz="32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chưa?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33099" y="5772451"/>
            <a:ext cx="36824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92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  <p:bldP spid="11" grpId="0"/>
      <p:bldP spid="12" grpId="0"/>
      <p:bldP spid="19" grpId="0"/>
      <p:bldP spid="20" grpId="0"/>
      <p:bldP spid="7" grpId="0"/>
      <p:bldP spid="9" grpId="0"/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|0.9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|0.9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|0.9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|0.9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|0.9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|0.9|1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590</Words>
  <Application>Microsoft Office PowerPoint</Application>
  <PresentationFormat>Widescreen</PresentationFormat>
  <Paragraphs>77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HP001 4 hàng</vt:lpstr>
      <vt:lpstr>Tahoma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duphong</cp:lastModifiedBy>
  <cp:revision>7</cp:revision>
  <dcterms:created xsi:type="dcterms:W3CDTF">2022-02-06T03:23:23Z</dcterms:created>
  <dcterms:modified xsi:type="dcterms:W3CDTF">2022-02-19T11:17:44Z</dcterms:modified>
</cp:coreProperties>
</file>