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8" r:id="rId2"/>
    <p:sldId id="260" r:id="rId3"/>
    <p:sldId id="289" r:id="rId4"/>
    <p:sldId id="290" r:id="rId5"/>
    <p:sldId id="285" r:id="rId6"/>
    <p:sldId id="295" r:id="rId7"/>
    <p:sldId id="296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hien 3813" initials="M3" lastIdx="1" clrIdx="0">
    <p:extLst>
      <p:ext uri="{19B8F6BF-5375-455C-9EA6-DF929625EA0E}">
        <p15:presenceInfo xmlns:p15="http://schemas.microsoft.com/office/powerpoint/2012/main" userId="6c3cb549d11be6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08EE-B50F-4E01-91A9-A680A0216A5E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BE405-937E-498E-9666-530B5BAC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391D-7BFD-489E-8F3D-02B5D42CE17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5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2037-D7FB-4A0B-8FBC-13831C82CACF}" type="datetimeFigureOut">
              <a:rPr lang="en-US" smtClean="0"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78" y="4056614"/>
            <a:ext cx="1763780" cy="2731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9" y="7081"/>
            <a:ext cx="1686564" cy="16906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4" y="2678301"/>
            <a:ext cx="2214884" cy="3779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95" y="4511782"/>
            <a:ext cx="1625603" cy="1820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C5DEA-D52F-45F2-B0B0-8CEEB60B66CD}"/>
              </a:ext>
            </a:extLst>
          </p:cNvPr>
          <p:cNvSpPr/>
          <p:nvPr/>
        </p:nvSpPr>
        <p:spPr>
          <a:xfrm>
            <a:off x="4101110" y="197638"/>
            <a:ext cx="483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TỰ NHIÊN VÀ XÃ HỘI LỚP 2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40740-F960-42FA-A6EB-6FDA4AD9B05D}"/>
              </a:ext>
            </a:extLst>
          </p:cNvPr>
          <p:cNvSpPr/>
          <p:nvPr/>
        </p:nvSpPr>
        <p:spPr>
          <a:xfrm>
            <a:off x="974837" y="1668623"/>
            <a:ext cx="1042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4:</a:t>
            </a:r>
            <a:r>
              <a:rPr lang="vi-VN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Thực vật và động vật</a:t>
            </a:r>
            <a:endParaRPr lang="en-US" sz="5400" b="1" spc="5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95895-E860-4C55-B9D0-34E4972F8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" y="14074"/>
            <a:ext cx="11760590" cy="6794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EC7FF-199E-4AAE-AE31-42EB79B9369C}"/>
              </a:ext>
            </a:extLst>
          </p:cNvPr>
          <p:cNvSpPr/>
          <p:nvPr/>
        </p:nvSpPr>
        <p:spPr>
          <a:xfrm>
            <a:off x="2996420" y="2671914"/>
            <a:ext cx="6161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2ACCA-585A-41ED-8232-606EA05F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4"/>
            <a:ext cx="12761843" cy="68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3984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3420110"/>
            <a:ext cx="12219940" cy="345059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资源 1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5" y="929005"/>
            <a:ext cx="3449320" cy="3449320"/>
          </a:xfrm>
          <a:prstGeom prst="rect">
            <a:avLst/>
          </a:prstGeom>
        </p:spPr>
      </p:pic>
      <p:pic>
        <p:nvPicPr>
          <p:cNvPr id="5" name="图片 4" descr="资源 2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530" y="560070"/>
            <a:ext cx="5017135" cy="3638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91480" y="4598280"/>
            <a:ext cx="9501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Tiết 2: Xử lý tình huống</a:t>
            </a:r>
            <a:endParaRPr lang="zh-CN" altLang="en-US" sz="48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0AC8FF2-F2D4-400E-BE08-EC2B66F8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262" cy="693818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73B098D-A508-43BC-AF13-C8F3110BCBC4}"/>
              </a:ext>
            </a:extLst>
          </p:cNvPr>
          <p:cNvGrpSpPr/>
          <p:nvPr/>
        </p:nvGrpSpPr>
        <p:grpSpPr>
          <a:xfrm>
            <a:off x="2205" y="80297"/>
            <a:ext cx="12187592" cy="1107996"/>
            <a:chOff x="0" y="435037"/>
            <a:chExt cx="12190413" cy="110825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CC1FA0B-A9B9-4B94-BF75-7697BACA44B4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CA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63C97-B3DB-4C5D-B4EF-7DC70D02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996" y="435037"/>
              <a:ext cx="11207406" cy="1108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vi-VN" altLang="zh-CN" sz="24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1.Nếu gặp tình huống như các bạn trong hình dưới đây, em sẽ làm gì? Vì sao?</a:t>
              </a:r>
            </a:p>
            <a:p>
              <a:pPr eaLnBrk="1" hangingPunct="1"/>
              <a:r>
                <a:rPr lang="vi-VN" altLang="zh-CN" sz="24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   2. Hãy đóng vai thể hiện cách xử lý tình huống</a:t>
              </a:r>
            </a:p>
            <a:p>
              <a:pPr algn="ctr" eaLnBrk="1" hangingPunct="1"/>
              <a:endParaRPr lang="zh-CN" altLang="en-US" sz="24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FE3CB68-9328-40FF-9132-99998DB27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51" l="1957" r="98867">
                        <a14:foregroundMark x1="6076" y1="4706" x2="1236" y2="12157"/>
                        <a14:foregroundMark x1="1236" y1="12157" x2="3811" y2="79608"/>
                        <a14:foregroundMark x1="3811" y1="79608" x2="10917" y2="85098"/>
                        <a14:foregroundMark x1="10917" y1="85098" x2="29969" y2="81176"/>
                        <a14:foregroundMark x1="29969" y1="81176" x2="37384" y2="84510"/>
                        <a14:foregroundMark x1="37384" y1="84510" x2="44284" y2="78235"/>
                        <a14:foregroundMark x1="44284" y1="78235" x2="47683" y2="56078"/>
                        <a14:foregroundMark x1="47683" y1="56078" x2="45726" y2="15686"/>
                        <a14:foregroundMark x1="45726" y1="15686" x2="41401" y2="7843"/>
                        <a14:foregroundMark x1="41401" y1="7843" x2="34912" y2="2941"/>
                        <a14:foregroundMark x1="10233" y1="4292" x2="5252" y2="6078"/>
                        <a14:foregroundMark x1="85170" y1="17451" x2="76725" y2="13137"/>
                        <a14:foregroundMark x1="76725" y1="13137" x2="64573" y2="14118"/>
                        <a14:foregroundMark x1="64573" y1="14118" x2="58084" y2="24314"/>
                        <a14:foregroundMark x1="58084" y1="24314" x2="54480" y2="73725"/>
                        <a14:foregroundMark x1="54480" y1="73725" x2="59732" y2="86667"/>
                        <a14:foregroundMark x1="59732" y1="86667" x2="69722" y2="93529"/>
                        <a14:foregroundMark x1="69722" y1="93529" x2="83316" y2="92745"/>
                        <a14:foregroundMark x1="83316" y1="92745" x2="93512" y2="74510"/>
                        <a14:foregroundMark x1="93512" y1="74510" x2="96807" y2="43333"/>
                        <a14:foregroundMark x1="96807" y1="43333" x2="90834" y2="21373"/>
                        <a14:foregroundMark x1="90834" y1="21373" x2="84346" y2="12745"/>
                        <a14:foregroundMark x1="84346" y1="12745" x2="79403" y2="12353"/>
                        <a14:foregroundMark x1="4956" y1="2458" x2="4119" y2="2353"/>
                        <a14:foregroundMark x1="4119" y1="2353" x2="515" y2="12157"/>
                        <a14:foregroundMark x1="515" y1="12157" x2="1957" y2="73725"/>
                        <a14:foregroundMark x1="1957" y1="73725" x2="7415" y2="81765"/>
                        <a14:foregroundMark x1="7415" y1="81765" x2="37899" y2="68627"/>
                        <a14:foregroundMark x1="37899" y1="68627" x2="47374" y2="42941"/>
                        <a14:foregroundMark x1="47374" y1="42941" x2="46550" y2="28627"/>
                        <a14:foregroundMark x1="46550" y1="28627" x2="25335" y2="4510"/>
                        <a14:foregroundMark x1="42430" y1="32549" x2="45623" y2="40588"/>
                        <a14:foregroundMark x1="45623" y1="40588" x2="40474" y2="33725"/>
                        <a14:foregroundMark x1="40474" y1="33725" x2="39341" y2="38431"/>
                        <a14:foregroundMark x1="80124" y1="31373" x2="72606" y2="34314"/>
                        <a14:foregroundMark x1="72606" y1="34314" x2="66323" y2="58627"/>
                        <a14:foregroundMark x1="66323" y1="58627" x2="83419" y2="66078"/>
                        <a14:foregroundMark x1="83419" y1="66078" x2="90422" y2="51373"/>
                        <a14:foregroundMark x1="90422" y1="51373" x2="82286" y2="34902"/>
                        <a14:foregroundMark x1="82286" y1="34902" x2="70649" y2="36275"/>
                        <a14:foregroundMark x1="70649" y1="36275" x2="67662" y2="42745"/>
                        <a14:foregroundMark x1="72400" y1="13137" x2="54377" y2="9608"/>
                        <a14:foregroundMark x1="54377" y1="9608" x2="51493" y2="19020"/>
                        <a14:foregroundMark x1="51493" y1="19020" x2="56746" y2="22157"/>
                        <a14:foregroundMark x1="56746" y1="22157" x2="60144" y2="12353"/>
                        <a14:foregroundMark x1="60144" y1="12353" x2="59526" y2="12157"/>
                        <a14:foregroundMark x1="92688" y1="10588" x2="87848" y2="62353"/>
                        <a14:foregroundMark x1="87848" y1="62353" x2="89598" y2="88235"/>
                        <a14:foregroundMark x1="89598" y1="88235" x2="93924" y2="94706"/>
                        <a14:foregroundMark x1="93924" y1="94706" x2="95160" y2="25098"/>
                        <a14:foregroundMark x1="95160" y1="25098" x2="89289" y2="23333"/>
                        <a14:foregroundMark x1="89289" y1="23333" x2="89289" y2="23529"/>
                        <a14:foregroundMark x1="95263" y1="13137" x2="67147" y2="12157"/>
                        <a14:foregroundMark x1="67147" y1="12157" x2="60453" y2="17255"/>
                        <a14:foregroundMark x1="60453" y1="17255" x2="53553" y2="30392"/>
                        <a14:foregroundMark x1="53553" y1="30392" x2="52420" y2="88627"/>
                        <a14:foregroundMark x1="52420" y1="88627" x2="58187" y2="95882"/>
                        <a14:foregroundMark x1="58187" y1="95882" x2="63955" y2="96078"/>
                        <a14:foregroundMark x1="63955" y1="96078" x2="84140" y2="94706"/>
                        <a14:foregroundMark x1="84140" y1="94706" x2="90113" y2="95490"/>
                        <a14:foregroundMark x1="90113" y1="95490" x2="97322" y2="94118"/>
                        <a14:foregroundMark x1="97322" y1="94118" x2="98661" y2="28431"/>
                        <a14:foregroundMark x1="98661" y1="28431" x2="96807" y2="14902"/>
                        <a14:foregroundMark x1="96807" y1="14902" x2="90113" y2="12941"/>
                        <a14:foregroundMark x1="90113" y1="12941" x2="79815" y2="20980"/>
                        <a14:foregroundMark x1="79815" y1="20980" x2="80742" y2="34510"/>
                        <a14:foregroundMark x1="80742" y1="34510" x2="86200" y2="31765"/>
                        <a14:foregroundMark x1="86200" y1="31765" x2="80947" y2="25882"/>
                        <a14:foregroundMark x1="80947" y1="25882" x2="69001" y2="26667"/>
                        <a14:foregroundMark x1="75489" y1="22157" x2="60041" y2="21373"/>
                        <a14:foregroundMark x1="60041" y1="21373" x2="67559" y2="34314"/>
                        <a14:foregroundMark x1="67559" y1="34314" x2="76519" y2="27843"/>
                        <a14:foregroundMark x1="76519" y1="27843" x2="72812" y2="16863"/>
                        <a14:foregroundMark x1="72812" y1="16863" x2="69104" y2="16275"/>
                        <a14:foregroundMark x1="51390" y1="8431" x2="52008" y2="8431"/>
                        <a14:foregroundMark x1="20391" y1="83333" x2="16581" y2="85294"/>
                        <a14:foregroundMark x1="14109" y1="85294" x2="21318" y2="85098"/>
                        <a14:foregroundMark x1="21318" y1="85098" x2="23378" y2="85294"/>
                        <a14:foregroundMark x1="24408" y1="85882" x2="30793" y2="85098"/>
                        <a14:foregroundMark x1="30793" y1="85098" x2="31205" y2="85098"/>
                        <a14:foregroundMark x1="52008" y1="97647" x2="63749" y2="97451"/>
                        <a14:foregroundMark x1="63749" y1="97451" x2="71782" y2="97451"/>
                        <a14:foregroundMark x1="50661" y1="18039" x2="50669" y2="18824"/>
                        <a14:foregroundMark x1="50566" y1="8627" x2="50570" y2="9020"/>
                        <a14:foregroundMark x1="50669" y1="18824" x2="51081" y2="11765"/>
                        <a14:foregroundMark x1="59938" y1="10000" x2="67456" y2="8431"/>
                        <a14:foregroundMark x1="67456" y1="8431" x2="87024" y2="10392"/>
                        <a14:foregroundMark x1="87024" y1="10392" x2="92482" y2="10000"/>
                        <a14:foregroundMark x1="92482" y1="10000" x2="98455" y2="11765"/>
                        <a14:foregroundMark x1="98455" y1="11765" x2="98867" y2="28431"/>
                        <a14:backgroundMark x1="53347" y1="4118" x2="70855" y2="4510"/>
                        <a14:backgroundMark x1="70855" y1="4510" x2="80124" y2="4118"/>
                        <a14:backgroundMark x1="5252" y1="1569" x2="29969" y2="1176"/>
                        <a14:backgroundMark x1="28630" y1="1176" x2="35324" y2="1176"/>
                        <a14:backgroundMark x1="49331" y1="9020" x2="49331" y2="1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75" y="1297476"/>
            <a:ext cx="8898344" cy="5076027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E5B859D-5C97-49EB-8DA9-1CBF36D3C8D7}"/>
              </a:ext>
            </a:extLst>
          </p:cNvPr>
          <p:cNvSpPr/>
          <p:nvPr/>
        </p:nvSpPr>
        <p:spPr>
          <a:xfrm>
            <a:off x="1" y="1467468"/>
            <a:ext cx="3152634" cy="2379260"/>
          </a:xfrm>
          <a:prstGeom prst="wedgeEllipseCallout">
            <a:avLst>
              <a:gd name="adj1" fmla="val 50406"/>
              <a:gd name="adj2" fmla="val 4816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 5:</a:t>
            </a:r>
          </a:p>
          <a:p>
            <a:pPr algn="ctr"/>
            <a:r>
              <a:rPr lang="vi-VN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+Tìm cách xử lý tình huống.</a:t>
            </a:r>
          </a:p>
          <a:p>
            <a:pPr algn="ctr"/>
            <a:r>
              <a:rPr lang="vi-VN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+Phân vai thể hiện cách xử lý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2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245A1-F0C4-47AD-8E12-AF0D727E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6"/>
            <a:ext cx="12192000" cy="691585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C4015A6-BDCC-49E5-AC61-2A943A605908}"/>
              </a:ext>
            </a:extLst>
          </p:cNvPr>
          <p:cNvGrpSpPr/>
          <p:nvPr/>
        </p:nvGrpSpPr>
        <p:grpSpPr>
          <a:xfrm>
            <a:off x="2189722" y="2648559"/>
            <a:ext cx="8546365" cy="3594547"/>
            <a:chOff x="2189722" y="2648559"/>
            <a:chExt cx="8546365" cy="3594547"/>
          </a:xfrm>
        </p:grpSpPr>
        <p:sp>
          <p:nvSpPr>
            <p:cNvPr id="4" name="椭圆 31">
              <a:extLst>
                <a:ext uri="{FF2B5EF4-FFF2-40B4-BE49-F238E27FC236}">
                  <a16:creationId xmlns:a16="http://schemas.microsoft.com/office/drawing/2014/main" id="{723F0144-6F29-482E-B16A-C316FBE20ED6}"/>
                </a:ext>
              </a:extLst>
            </p:cNvPr>
            <p:cNvSpPr/>
            <p:nvPr/>
          </p:nvSpPr>
          <p:spPr>
            <a:xfrm>
              <a:off x="2189722" y="2904401"/>
              <a:ext cx="8546365" cy="33387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rgbClr val="BDF5F2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Nếu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ta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không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biết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cuả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thực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và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động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thì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cây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cối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các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con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sẽ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chết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.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Đồng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thời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cũng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ảnh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hưởng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xấu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đến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nơi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ta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sinh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.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Vì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vậy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ta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phải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tốt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hành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động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đó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cũng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là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ta.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5">
              <a:extLst>
                <a:ext uri="{FF2B5EF4-FFF2-40B4-BE49-F238E27FC236}">
                  <a16:creationId xmlns:a16="http://schemas.microsoft.com/office/drawing/2014/main" id="{E0FBF4F1-11A8-4E33-AE18-54C4E3182D04}"/>
                </a:ext>
              </a:extLst>
            </p:cNvPr>
            <p:cNvGrpSpPr/>
            <p:nvPr/>
          </p:nvGrpSpPr>
          <p:grpSpPr>
            <a:xfrm>
              <a:off x="2189722" y="2648559"/>
              <a:ext cx="886884" cy="937684"/>
              <a:chOff x="5181601" y="2120900"/>
              <a:chExt cx="665163" cy="703263"/>
            </a:xfrm>
            <a:solidFill>
              <a:srgbClr val="82D1C9"/>
            </a:solidFill>
          </p:grpSpPr>
          <p:sp>
            <p:nvSpPr>
              <p:cNvPr id="6" name="Freeform 540">
                <a:extLst>
                  <a:ext uri="{FF2B5EF4-FFF2-40B4-BE49-F238E27FC236}">
                    <a16:creationId xmlns:a16="http://schemas.microsoft.com/office/drawing/2014/main" id="{FD42B514-D14C-4E81-A2F5-B2EEF9AC7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Freeform 541">
                <a:extLst>
                  <a:ext uri="{FF2B5EF4-FFF2-40B4-BE49-F238E27FC236}">
                    <a16:creationId xmlns:a16="http://schemas.microsoft.com/office/drawing/2014/main" id="{C3645F48-A099-4D61-9B2D-955E39039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Freeform 542">
                <a:extLst>
                  <a:ext uri="{FF2B5EF4-FFF2-40B4-BE49-F238E27FC236}">
                    <a16:creationId xmlns:a16="http://schemas.microsoft.com/office/drawing/2014/main" id="{806B19CD-8A0A-4E90-AC49-7F1B812D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" name="Freeform 543">
                <a:extLst>
                  <a:ext uri="{FF2B5EF4-FFF2-40B4-BE49-F238E27FC236}">
                    <a16:creationId xmlns:a16="http://schemas.microsoft.com/office/drawing/2014/main" id="{9136FC32-696E-4E50-AAF4-49EA308B7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Freeform 544">
                <a:extLst>
                  <a:ext uri="{FF2B5EF4-FFF2-40B4-BE49-F238E27FC236}">
                    <a16:creationId xmlns:a16="http://schemas.microsoft.com/office/drawing/2014/main" id="{1DB5D2D7-A5F4-4771-8788-9966605E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Freeform 545">
                <a:extLst>
                  <a:ext uri="{FF2B5EF4-FFF2-40B4-BE49-F238E27FC236}">
                    <a16:creationId xmlns:a16="http://schemas.microsoft.com/office/drawing/2014/main" id="{8C2C1860-1BE8-46A3-91EC-5CDF9D4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" name="Freeform 546">
                <a:extLst>
                  <a:ext uri="{FF2B5EF4-FFF2-40B4-BE49-F238E27FC236}">
                    <a16:creationId xmlns:a16="http://schemas.microsoft.com/office/drawing/2014/main" id="{75B52795-7956-450A-A174-CF2D4ED85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3" name="Freeform 547">
                <a:extLst>
                  <a:ext uri="{FF2B5EF4-FFF2-40B4-BE49-F238E27FC236}">
                    <a16:creationId xmlns:a16="http://schemas.microsoft.com/office/drawing/2014/main" id="{30731060-CFA4-427C-8826-AFDE8353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Freeform 548">
                <a:extLst>
                  <a:ext uri="{FF2B5EF4-FFF2-40B4-BE49-F238E27FC236}">
                    <a16:creationId xmlns:a16="http://schemas.microsoft.com/office/drawing/2014/main" id="{2993BA59-94FC-4A0E-9425-EE8BE02F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Freeform 549">
                <a:extLst>
                  <a:ext uri="{FF2B5EF4-FFF2-40B4-BE49-F238E27FC236}">
                    <a16:creationId xmlns:a16="http://schemas.microsoft.com/office/drawing/2014/main" id="{753AD46B-0665-4FCF-829C-6C4220C0D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550">
                <a:extLst>
                  <a:ext uri="{FF2B5EF4-FFF2-40B4-BE49-F238E27FC236}">
                    <a16:creationId xmlns:a16="http://schemas.microsoft.com/office/drawing/2014/main" id="{3B5D3D58-8FED-41F8-935A-DB525FC39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551">
                <a:extLst>
                  <a:ext uri="{FF2B5EF4-FFF2-40B4-BE49-F238E27FC236}">
                    <a16:creationId xmlns:a16="http://schemas.microsoft.com/office/drawing/2014/main" id="{139F2E1D-451C-4B1A-AD07-5B225884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552">
                <a:extLst>
                  <a:ext uri="{FF2B5EF4-FFF2-40B4-BE49-F238E27FC236}">
                    <a16:creationId xmlns:a16="http://schemas.microsoft.com/office/drawing/2014/main" id="{C828EA5B-C933-4B91-A815-B54D3490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553">
                <a:extLst>
                  <a:ext uri="{FF2B5EF4-FFF2-40B4-BE49-F238E27FC236}">
                    <a16:creationId xmlns:a16="http://schemas.microsoft.com/office/drawing/2014/main" id="{44A57E0E-9477-4F2E-81A2-8E76791E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Freeform 554">
                <a:extLst>
                  <a:ext uri="{FF2B5EF4-FFF2-40B4-BE49-F238E27FC236}">
                    <a16:creationId xmlns:a16="http://schemas.microsoft.com/office/drawing/2014/main" id="{706C8DEC-0207-471E-98C1-6001A8675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555">
                <a:extLst>
                  <a:ext uri="{FF2B5EF4-FFF2-40B4-BE49-F238E27FC236}">
                    <a16:creationId xmlns:a16="http://schemas.microsoft.com/office/drawing/2014/main" id="{9A4141D3-75D1-423A-9115-01036937F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 556">
                <a:extLst>
                  <a:ext uri="{FF2B5EF4-FFF2-40B4-BE49-F238E27FC236}">
                    <a16:creationId xmlns:a16="http://schemas.microsoft.com/office/drawing/2014/main" id="{AFBF4E53-1611-4443-9E84-F587F1FC0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Freeform 557">
                <a:extLst>
                  <a:ext uri="{FF2B5EF4-FFF2-40B4-BE49-F238E27FC236}">
                    <a16:creationId xmlns:a16="http://schemas.microsoft.com/office/drawing/2014/main" id="{A55D5378-4BC6-4EB8-A7F0-A1EEA656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558">
                <a:extLst>
                  <a:ext uri="{FF2B5EF4-FFF2-40B4-BE49-F238E27FC236}">
                    <a16:creationId xmlns:a16="http://schemas.microsoft.com/office/drawing/2014/main" id="{D125FE2D-2625-4E08-BD4A-18B4DC46A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Freeform 559">
                <a:extLst>
                  <a:ext uri="{FF2B5EF4-FFF2-40B4-BE49-F238E27FC236}">
                    <a16:creationId xmlns:a16="http://schemas.microsoft.com/office/drawing/2014/main" id="{982C3C53-3FFF-4CBC-A15A-4D9E4475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Freeform 560">
                <a:extLst>
                  <a:ext uri="{FF2B5EF4-FFF2-40B4-BE49-F238E27FC236}">
                    <a16:creationId xmlns:a16="http://schemas.microsoft.com/office/drawing/2014/main" id="{D3D8DF61-A892-4FE6-B2B5-4623A91BF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Freeform 561">
                <a:extLst>
                  <a:ext uri="{FF2B5EF4-FFF2-40B4-BE49-F238E27FC236}">
                    <a16:creationId xmlns:a16="http://schemas.microsoft.com/office/drawing/2014/main" id="{A22F1B5E-23D9-4010-BD01-9E2850283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8" name="Freeform 562">
                <a:extLst>
                  <a:ext uri="{FF2B5EF4-FFF2-40B4-BE49-F238E27FC236}">
                    <a16:creationId xmlns:a16="http://schemas.microsoft.com/office/drawing/2014/main" id="{9B8BA628-EBA2-4517-B649-48327891B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Freeform 563">
                <a:extLst>
                  <a:ext uri="{FF2B5EF4-FFF2-40B4-BE49-F238E27FC236}">
                    <a16:creationId xmlns:a16="http://schemas.microsoft.com/office/drawing/2014/main" id="{C0EA9D4C-3566-4310-AA9E-408F3396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Freeform 564">
                <a:extLst>
                  <a:ext uri="{FF2B5EF4-FFF2-40B4-BE49-F238E27FC236}">
                    <a16:creationId xmlns:a16="http://schemas.microsoft.com/office/drawing/2014/main" id="{2C99C336-4315-4546-9BDB-4208A1A21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Freeform 565">
                <a:extLst>
                  <a:ext uri="{FF2B5EF4-FFF2-40B4-BE49-F238E27FC236}">
                    <a16:creationId xmlns:a16="http://schemas.microsoft.com/office/drawing/2014/main" id="{98265E98-6E1C-4C79-8063-632915804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Freeform 566">
                <a:extLst>
                  <a:ext uri="{FF2B5EF4-FFF2-40B4-BE49-F238E27FC236}">
                    <a16:creationId xmlns:a16="http://schemas.microsoft.com/office/drawing/2014/main" id="{81910AE1-8521-46CD-A27F-4F608F7A3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Freeform 567">
                <a:extLst>
                  <a:ext uri="{FF2B5EF4-FFF2-40B4-BE49-F238E27FC236}">
                    <a16:creationId xmlns:a16="http://schemas.microsoft.com/office/drawing/2014/main" id="{577FED32-7BEC-47F1-8E94-979CF5E8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Freeform 568">
                <a:extLst>
                  <a:ext uri="{FF2B5EF4-FFF2-40B4-BE49-F238E27FC236}">
                    <a16:creationId xmlns:a16="http://schemas.microsoft.com/office/drawing/2014/main" id="{9B1CC7C6-4DF5-474A-9DD9-4D93CBD7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Freeform 569">
                <a:extLst>
                  <a:ext uri="{FF2B5EF4-FFF2-40B4-BE49-F238E27FC236}">
                    <a16:creationId xmlns:a16="http://schemas.microsoft.com/office/drawing/2014/main" id="{F64BD6B5-203B-476F-BB81-C8CB6316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Freeform 570">
                <a:extLst>
                  <a:ext uri="{FF2B5EF4-FFF2-40B4-BE49-F238E27FC236}">
                    <a16:creationId xmlns:a16="http://schemas.microsoft.com/office/drawing/2014/main" id="{22A071DB-4753-4101-A7B4-BE52DE35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7" name="Freeform 571">
                <a:extLst>
                  <a:ext uri="{FF2B5EF4-FFF2-40B4-BE49-F238E27FC236}">
                    <a16:creationId xmlns:a16="http://schemas.microsoft.com/office/drawing/2014/main" id="{D9E2D3BF-B228-4F43-BC28-242638504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Freeform 572">
                <a:extLst>
                  <a:ext uri="{FF2B5EF4-FFF2-40B4-BE49-F238E27FC236}">
                    <a16:creationId xmlns:a16="http://schemas.microsoft.com/office/drawing/2014/main" id="{25F0DD2C-FE37-48C6-9D90-B5BDFBBAB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Freeform 573">
                <a:extLst>
                  <a:ext uri="{FF2B5EF4-FFF2-40B4-BE49-F238E27FC236}">
                    <a16:creationId xmlns:a16="http://schemas.microsoft.com/office/drawing/2014/main" id="{E59CCEF2-1B47-45B0-9AAB-CB93E5E6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Freeform 574">
                <a:extLst>
                  <a:ext uri="{FF2B5EF4-FFF2-40B4-BE49-F238E27FC236}">
                    <a16:creationId xmlns:a16="http://schemas.microsoft.com/office/drawing/2014/main" id="{F30D2B1A-8288-4850-A873-9DD844F3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Freeform 575">
                <a:extLst>
                  <a:ext uri="{FF2B5EF4-FFF2-40B4-BE49-F238E27FC236}">
                    <a16:creationId xmlns:a16="http://schemas.microsoft.com/office/drawing/2014/main" id="{6CAF62BB-7A3A-4D98-9324-710BAD5DA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Freeform 576">
                <a:extLst>
                  <a:ext uri="{FF2B5EF4-FFF2-40B4-BE49-F238E27FC236}">
                    <a16:creationId xmlns:a16="http://schemas.microsoft.com/office/drawing/2014/main" id="{F2D8FFCA-9172-4920-A494-131BC6EF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Freeform 577">
                <a:extLst>
                  <a:ext uri="{FF2B5EF4-FFF2-40B4-BE49-F238E27FC236}">
                    <a16:creationId xmlns:a16="http://schemas.microsoft.com/office/drawing/2014/main" id="{63ACF49C-1BDD-448A-B586-8B69CE2A2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Freeform 578">
                <a:extLst>
                  <a:ext uri="{FF2B5EF4-FFF2-40B4-BE49-F238E27FC236}">
                    <a16:creationId xmlns:a16="http://schemas.microsoft.com/office/drawing/2014/main" id="{B1852061-AEE7-49C0-AF32-A05339929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Freeform 579">
                <a:extLst>
                  <a:ext uri="{FF2B5EF4-FFF2-40B4-BE49-F238E27FC236}">
                    <a16:creationId xmlns:a16="http://schemas.microsoft.com/office/drawing/2014/main" id="{213AA4A0-60CA-47B2-B794-8CED30EFE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6" name="Freeform 580">
                <a:extLst>
                  <a:ext uri="{FF2B5EF4-FFF2-40B4-BE49-F238E27FC236}">
                    <a16:creationId xmlns:a16="http://schemas.microsoft.com/office/drawing/2014/main" id="{587B1438-8DCF-4181-A024-0A2E11DB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Freeform 581">
                <a:extLst>
                  <a:ext uri="{FF2B5EF4-FFF2-40B4-BE49-F238E27FC236}">
                    <a16:creationId xmlns:a16="http://schemas.microsoft.com/office/drawing/2014/main" id="{0DCF50D6-9955-409A-8D22-1EADA212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8" name="Freeform 582">
                <a:extLst>
                  <a:ext uri="{FF2B5EF4-FFF2-40B4-BE49-F238E27FC236}">
                    <a16:creationId xmlns:a16="http://schemas.microsoft.com/office/drawing/2014/main" id="{ED854EAD-C2F3-4744-A552-1F0F74604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Freeform 583">
                <a:extLst>
                  <a:ext uri="{FF2B5EF4-FFF2-40B4-BE49-F238E27FC236}">
                    <a16:creationId xmlns:a16="http://schemas.microsoft.com/office/drawing/2014/main" id="{914A7DF3-063B-4B4B-BC71-A93249D5C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Freeform 584">
                <a:extLst>
                  <a:ext uri="{FF2B5EF4-FFF2-40B4-BE49-F238E27FC236}">
                    <a16:creationId xmlns:a16="http://schemas.microsoft.com/office/drawing/2014/main" id="{230884EF-C072-425F-A635-6BEE2160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Freeform 585">
                <a:extLst>
                  <a:ext uri="{FF2B5EF4-FFF2-40B4-BE49-F238E27FC236}">
                    <a16:creationId xmlns:a16="http://schemas.microsoft.com/office/drawing/2014/main" id="{C1701974-2162-4215-AB47-8F3BFECD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Freeform 586">
                <a:extLst>
                  <a:ext uri="{FF2B5EF4-FFF2-40B4-BE49-F238E27FC236}">
                    <a16:creationId xmlns:a16="http://schemas.microsoft.com/office/drawing/2014/main" id="{1D78511C-98CC-4EC3-92BF-BD4E1E1B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3" name="Freeform 587">
                <a:extLst>
                  <a:ext uri="{FF2B5EF4-FFF2-40B4-BE49-F238E27FC236}">
                    <a16:creationId xmlns:a16="http://schemas.microsoft.com/office/drawing/2014/main" id="{F8CECB94-1CBB-4BC4-BADB-41157575F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Freeform 588">
                <a:extLst>
                  <a:ext uri="{FF2B5EF4-FFF2-40B4-BE49-F238E27FC236}">
                    <a16:creationId xmlns:a16="http://schemas.microsoft.com/office/drawing/2014/main" id="{73395701-3FB3-4CD5-8577-0B382CC8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5" name="Freeform 589">
                <a:extLst>
                  <a:ext uri="{FF2B5EF4-FFF2-40B4-BE49-F238E27FC236}">
                    <a16:creationId xmlns:a16="http://schemas.microsoft.com/office/drawing/2014/main" id="{A03A58E3-A431-4160-9FEB-B8191BCCB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Freeform 590">
                <a:extLst>
                  <a:ext uri="{FF2B5EF4-FFF2-40B4-BE49-F238E27FC236}">
                    <a16:creationId xmlns:a16="http://schemas.microsoft.com/office/drawing/2014/main" id="{59284B9D-6079-4EA8-AFBB-FEAF71E7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Freeform 591">
                <a:extLst>
                  <a:ext uri="{FF2B5EF4-FFF2-40B4-BE49-F238E27FC236}">
                    <a16:creationId xmlns:a16="http://schemas.microsoft.com/office/drawing/2014/main" id="{8D5E0ED2-FECB-45FC-B3BA-942E637B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Freeform 592">
                <a:extLst>
                  <a:ext uri="{FF2B5EF4-FFF2-40B4-BE49-F238E27FC236}">
                    <a16:creationId xmlns:a16="http://schemas.microsoft.com/office/drawing/2014/main" id="{651C3DC6-33E3-45B5-B311-3A638F69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Freeform 593">
                <a:extLst>
                  <a:ext uri="{FF2B5EF4-FFF2-40B4-BE49-F238E27FC236}">
                    <a16:creationId xmlns:a16="http://schemas.microsoft.com/office/drawing/2014/main" id="{B58B6251-B697-4D50-AC5F-ED919B780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Freeform 594">
                <a:extLst>
                  <a:ext uri="{FF2B5EF4-FFF2-40B4-BE49-F238E27FC236}">
                    <a16:creationId xmlns:a16="http://schemas.microsoft.com/office/drawing/2014/main" id="{9FD7070D-15E8-45F4-8DA8-F7C9C56C8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Freeform 595">
                <a:extLst>
                  <a:ext uri="{FF2B5EF4-FFF2-40B4-BE49-F238E27FC236}">
                    <a16:creationId xmlns:a16="http://schemas.microsoft.com/office/drawing/2014/main" id="{2118BDAE-2280-4C24-B2B1-EE2DD5BC1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Freeform 596">
                <a:extLst>
                  <a:ext uri="{FF2B5EF4-FFF2-40B4-BE49-F238E27FC236}">
                    <a16:creationId xmlns:a16="http://schemas.microsoft.com/office/drawing/2014/main" id="{4C2B5366-05C7-469A-8B7A-B697F9762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3" name="Freeform 597">
                <a:extLst>
                  <a:ext uri="{FF2B5EF4-FFF2-40B4-BE49-F238E27FC236}">
                    <a16:creationId xmlns:a16="http://schemas.microsoft.com/office/drawing/2014/main" id="{6D0AEA7A-5857-4AAA-B798-88C9452E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Freeform 598">
                <a:extLst>
                  <a:ext uri="{FF2B5EF4-FFF2-40B4-BE49-F238E27FC236}">
                    <a16:creationId xmlns:a16="http://schemas.microsoft.com/office/drawing/2014/main" id="{5379972C-C996-4A3A-BF76-1015A5E1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Freeform 599">
                <a:extLst>
                  <a:ext uri="{FF2B5EF4-FFF2-40B4-BE49-F238E27FC236}">
                    <a16:creationId xmlns:a16="http://schemas.microsoft.com/office/drawing/2014/main" id="{D1AA622F-00B1-43B2-8C16-8D99FF93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Freeform 600">
                <a:extLst>
                  <a:ext uri="{FF2B5EF4-FFF2-40B4-BE49-F238E27FC236}">
                    <a16:creationId xmlns:a16="http://schemas.microsoft.com/office/drawing/2014/main" id="{05AC7D82-3AEF-4FAA-A293-CA6E727A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Freeform 601">
                <a:extLst>
                  <a:ext uri="{FF2B5EF4-FFF2-40B4-BE49-F238E27FC236}">
                    <a16:creationId xmlns:a16="http://schemas.microsoft.com/office/drawing/2014/main" id="{2FF2C320-9C37-40B0-A8ED-B43BDB01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Freeform 602">
                <a:extLst>
                  <a:ext uri="{FF2B5EF4-FFF2-40B4-BE49-F238E27FC236}">
                    <a16:creationId xmlns:a16="http://schemas.microsoft.com/office/drawing/2014/main" id="{E590B8EB-F1A3-444E-8B75-D005C1720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Freeform 603">
                <a:extLst>
                  <a:ext uri="{FF2B5EF4-FFF2-40B4-BE49-F238E27FC236}">
                    <a16:creationId xmlns:a16="http://schemas.microsoft.com/office/drawing/2014/main" id="{D71CD42A-B5D3-4A89-91A2-37622CD6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0" name="Freeform 604">
                <a:extLst>
                  <a:ext uri="{FF2B5EF4-FFF2-40B4-BE49-F238E27FC236}">
                    <a16:creationId xmlns:a16="http://schemas.microsoft.com/office/drawing/2014/main" id="{3118EF32-BF3C-420A-887F-A8E350AA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Freeform 605">
                <a:extLst>
                  <a:ext uri="{FF2B5EF4-FFF2-40B4-BE49-F238E27FC236}">
                    <a16:creationId xmlns:a16="http://schemas.microsoft.com/office/drawing/2014/main" id="{1B9263A9-6F33-42DF-8EB9-F7EBF1821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Freeform 606">
                <a:extLst>
                  <a:ext uri="{FF2B5EF4-FFF2-40B4-BE49-F238E27FC236}">
                    <a16:creationId xmlns:a16="http://schemas.microsoft.com/office/drawing/2014/main" id="{84702C18-D7DE-4702-92CF-449850289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303826-4448-409B-8180-FFD241433094}"/>
              </a:ext>
            </a:extLst>
          </p:cNvPr>
          <p:cNvGrpSpPr/>
          <p:nvPr/>
        </p:nvGrpSpPr>
        <p:grpSpPr>
          <a:xfrm>
            <a:off x="1754351" y="119270"/>
            <a:ext cx="9011478" cy="2149872"/>
            <a:chOff x="1754351" y="119270"/>
            <a:chExt cx="9011478" cy="2149872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840AC9A-7C5C-4B60-9864-2CD366E7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351" y="119270"/>
              <a:ext cx="9011478" cy="2149872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04A1D92-2A6F-44C0-BE2E-DB1D8D4E1585}"/>
                </a:ext>
              </a:extLst>
            </p:cNvPr>
            <p:cNvSpPr txBox="1"/>
            <p:nvPr/>
          </p:nvSpPr>
          <p:spPr>
            <a:xfrm>
              <a:off x="3944845" y="996020"/>
              <a:ext cx="56720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Kết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luận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976E4D7-8B40-41BC-893D-7C407A41B5D2}"/>
              </a:ext>
            </a:extLst>
          </p:cNvPr>
          <p:cNvGrpSpPr/>
          <p:nvPr/>
        </p:nvGrpSpPr>
        <p:grpSpPr>
          <a:xfrm>
            <a:off x="0" y="-13252"/>
            <a:ext cx="12192000" cy="6858000"/>
            <a:chOff x="0" y="0"/>
            <a:chExt cx="12192000" cy="68580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21EAE93D-FBC8-4E0D-AFF2-1D97B1BC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91B56386-0313-4E1B-8AE4-22120E28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AC2F27A5-C07E-4319-AA09-A4B3BB1A8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344F8C31-68AB-4015-A365-5BFB0B63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7" name="矩形 21">
            <a:extLst>
              <a:ext uri="{FF2B5EF4-FFF2-40B4-BE49-F238E27FC236}">
                <a16:creationId xmlns:a16="http://schemas.microsoft.com/office/drawing/2014/main" id="{A895238E-A5A5-44F5-A85D-A16128605CF7}"/>
              </a:ext>
            </a:extLst>
          </p:cNvPr>
          <p:cNvSpPr/>
          <p:nvPr/>
        </p:nvSpPr>
        <p:spPr>
          <a:xfrm>
            <a:off x="3397765" y="1509803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8" name="矩形 22">
            <a:extLst>
              <a:ext uri="{FF2B5EF4-FFF2-40B4-BE49-F238E27FC236}">
                <a16:creationId xmlns:a16="http://schemas.microsoft.com/office/drawing/2014/main" id="{9B66E09E-364F-4D89-8719-6B6510C29C64}"/>
              </a:ext>
            </a:extLst>
          </p:cNvPr>
          <p:cNvSpPr/>
          <p:nvPr/>
        </p:nvSpPr>
        <p:spPr>
          <a:xfrm>
            <a:off x="4368104" y="1313763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六边形 23">
            <a:extLst>
              <a:ext uri="{FF2B5EF4-FFF2-40B4-BE49-F238E27FC236}">
                <a16:creationId xmlns:a16="http://schemas.microsoft.com/office/drawing/2014/main" id="{4F964A91-2856-4799-9B6E-C8FB5A2096BE}"/>
              </a:ext>
            </a:extLst>
          </p:cNvPr>
          <p:cNvSpPr/>
          <p:nvPr/>
        </p:nvSpPr>
        <p:spPr>
          <a:xfrm>
            <a:off x="912625" y="2176668"/>
            <a:ext cx="1586689" cy="136815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Củng</a:t>
            </a:r>
            <a:r>
              <a:rPr lang="en-US" altLang="zh-CN" sz="32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cố</a:t>
            </a:r>
            <a:endParaRPr lang="en-US" altLang="zh-CN" sz="32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24">
            <a:extLst>
              <a:ext uri="{FF2B5EF4-FFF2-40B4-BE49-F238E27FC236}">
                <a16:creationId xmlns:a16="http://schemas.microsoft.com/office/drawing/2014/main" id="{B6133B29-9697-40CE-8F16-33D86C66E391}"/>
              </a:ext>
            </a:extLst>
          </p:cNvPr>
          <p:cNvCxnSpPr>
            <a:cxnSpLocks/>
            <a:stCxn id="9" idx="0"/>
            <a:endCxn id="7" idx="1"/>
          </p:cNvCxnSpPr>
          <p:nvPr/>
        </p:nvCxnSpPr>
        <p:spPr>
          <a:xfrm flipV="1">
            <a:off x="2499314" y="2157519"/>
            <a:ext cx="898451" cy="70322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25">
            <a:extLst>
              <a:ext uri="{FF2B5EF4-FFF2-40B4-BE49-F238E27FC236}">
                <a16:creationId xmlns:a16="http://schemas.microsoft.com/office/drawing/2014/main" id="{9876BE74-BBD4-43DD-8AB6-CD2DFB1AA3CF}"/>
              </a:ext>
            </a:extLst>
          </p:cNvPr>
          <p:cNvCxnSpPr>
            <a:cxnSpLocks/>
            <a:stCxn id="9" idx="0"/>
            <a:endCxn id="14" idx="1"/>
          </p:cNvCxnSpPr>
          <p:nvPr/>
        </p:nvCxnSpPr>
        <p:spPr>
          <a:xfrm>
            <a:off x="2499314" y="2860744"/>
            <a:ext cx="898451" cy="970659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172A19-2C4A-410B-A518-CAF6BD7451F3}"/>
              </a:ext>
            </a:extLst>
          </p:cNvPr>
          <p:cNvSpPr txBox="1"/>
          <p:nvPr/>
        </p:nvSpPr>
        <p:spPr>
          <a:xfrm>
            <a:off x="3763619" y="1961320"/>
            <a:ext cx="6545982" cy="52457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28">
            <a:extLst>
              <a:ext uri="{FF2B5EF4-FFF2-40B4-BE49-F238E27FC236}">
                <a16:creationId xmlns:a16="http://schemas.microsoft.com/office/drawing/2014/main" id="{B6AD661C-B382-42BA-9AA5-5FAB9CE93F9A}"/>
              </a:ext>
            </a:extLst>
          </p:cNvPr>
          <p:cNvSpPr/>
          <p:nvPr/>
        </p:nvSpPr>
        <p:spPr>
          <a:xfrm>
            <a:off x="3397765" y="3183687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15" name="矩形 29">
            <a:extLst>
              <a:ext uri="{FF2B5EF4-FFF2-40B4-BE49-F238E27FC236}">
                <a16:creationId xmlns:a16="http://schemas.microsoft.com/office/drawing/2014/main" id="{8A4D3A60-B3ED-40F7-8779-5292A70C0966}"/>
              </a:ext>
            </a:extLst>
          </p:cNvPr>
          <p:cNvSpPr/>
          <p:nvPr/>
        </p:nvSpPr>
        <p:spPr>
          <a:xfrm>
            <a:off x="4368104" y="3001275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A5CEA-5635-4879-8619-FB493E75E1EA}"/>
              </a:ext>
            </a:extLst>
          </p:cNvPr>
          <p:cNvSpPr txBox="1"/>
          <p:nvPr/>
        </p:nvSpPr>
        <p:spPr>
          <a:xfrm>
            <a:off x="3896139" y="3445565"/>
            <a:ext cx="6519343" cy="52457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Qua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  <p:bldP spid="14" grpId="0" animBg="1"/>
          <p:bldP spid="15" grpId="0" animBg="1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  <p:bldP spid="14" grpId="0" animBg="1"/>
          <p:bldP spid="15" grpId="0" animBg="1"/>
          <p:bldP spid="16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">
            <a:extLst>
              <a:ext uri="{FF2B5EF4-FFF2-40B4-BE49-F238E27FC236}">
                <a16:creationId xmlns:a16="http://schemas.microsoft.com/office/drawing/2014/main" id="{9B76ECFB-824C-439D-850F-41D36C88AA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D51DA8F8-4F8D-4365-8FAC-3B97B0C3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55A392C7-202F-4521-A870-4F3C7373E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55A05B7C-35A9-48FE-956A-5EF34DD2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22048C50-2EDA-4083-ACE7-AB2F9807B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57BE5E6-24CF-4455-AF04-CB2CF4CB67A9}"/>
              </a:ext>
            </a:extLst>
          </p:cNvPr>
          <p:cNvSpPr/>
          <p:nvPr/>
        </p:nvSpPr>
        <p:spPr>
          <a:xfrm>
            <a:off x="1937308" y="2198708"/>
            <a:ext cx="91390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Xin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chào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em</a:t>
            </a:r>
            <a:r>
              <a:rPr lang="en-US" sz="6000" b="1" dirty="0">
                <a:ln/>
                <a:solidFill>
                  <a:schemeClr val="accent4"/>
                </a:solidFill>
              </a:rPr>
              <a:t>,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hẹn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gặp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lại</a:t>
            </a:r>
            <a:endParaRPr lang="en-U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4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182</Words>
  <Application>Microsoft Office PowerPoint</Application>
  <PresentationFormat>Widescreen</PresentationFormat>
  <Paragraphs>18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Calibri Light</vt:lpstr>
      <vt:lpstr>等线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25</cp:revision>
  <dcterms:created xsi:type="dcterms:W3CDTF">2020-02-24T05:47:59Z</dcterms:created>
  <dcterms:modified xsi:type="dcterms:W3CDTF">2022-02-14T13:49:54Z</dcterms:modified>
</cp:coreProperties>
</file>