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70" r:id="rId4"/>
    <p:sldId id="307" r:id="rId5"/>
    <p:sldId id="263" r:id="rId6"/>
    <p:sldId id="312" r:id="rId7"/>
    <p:sldId id="313" r:id="rId8"/>
    <p:sldId id="264" r:id="rId9"/>
    <p:sldId id="279" r:id="rId10"/>
    <p:sldId id="299" r:id="rId11"/>
    <p:sldId id="314" r:id="rId12"/>
    <p:sldId id="269" r:id="rId13"/>
    <p:sldId id="271" r:id="rId1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0"/>
    <a:srgbClr val="FFE7D6"/>
    <a:srgbClr val="FF9900"/>
    <a:srgbClr val="E5FFD0"/>
    <a:srgbClr val="37BFA5"/>
    <a:srgbClr val="FFC6D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 varScale="1">
        <p:scale>
          <a:sx n="105" d="100"/>
          <a:sy n="105" d="100"/>
        </p:scale>
        <p:origin x="10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7.gif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047049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Hai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lớp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sưu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tầm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145 + 154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299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583038" y="4915262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299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 </a:t>
              </a: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22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420 + 257   	    453 + 22		  770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(KHÔNG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256490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4315" r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124 + 35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4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5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9</a:t>
            </a:r>
            <a:r>
              <a:rPr lang="en-US" sz="3600" dirty="0">
                <a:cs typeface="Times New Roman" pitchFamily="18" charset="0"/>
              </a:rPr>
              <a:t>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2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3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5</a:t>
            </a:r>
            <a:r>
              <a:rPr lang="en-US" sz="3600" dirty="0">
                <a:cs typeface="Times New Roman" pitchFamily="18" charset="0"/>
              </a:rPr>
              <a:t>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5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vi-VN" sz="4000" b="1" dirty="0">
                <a:cs typeface="Times New Roman" pitchFamily="18" charset="0"/>
              </a:rPr>
              <a:t>124 + 25 = 159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3535" y="1362751"/>
            <a:ext cx="3770489" cy="4500193"/>
            <a:chOff x="2543998" y="447031"/>
            <a:chExt cx="3770489" cy="45001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3" t="52541" r="6489" b="26570"/>
            <a:stretch/>
          </p:blipFill>
          <p:spPr>
            <a:xfrm>
              <a:off x="2543998" y="447031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72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33" t="28360" r="5740" b="51483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452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37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644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30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358395" y="1285837"/>
            <a:ext cx="3505301" cy="4392488"/>
            <a:chOff x="8956071" y="349733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74618" r="32488" b="4493"/>
            <a:stretch/>
          </p:blipFill>
          <p:spPr>
            <a:xfrm>
              <a:off x="8956071" y="349733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61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𝟒𝟖𝟗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𝟑𝟖𝟕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2 6 1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261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4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1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4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5,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6,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6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173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671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803 + 55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246 + 31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510 + 9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694 + 4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803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510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694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40776" r="9157" b="3486"/>
          <a:stretch/>
        </p:blipFill>
        <p:spPr bwMode="auto">
          <a:xfrm>
            <a:off x="1067151" y="2697573"/>
            <a:ext cx="9496997" cy="30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779633" y="3597326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 </a:t>
              </a: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50691" y="2915981"/>
            <a:ext cx="59300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5786098" cy="18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145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154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521221" y="4308032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126654" y="1596778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799062" y="1124744"/>
            <a:ext cx="619268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10" y="159677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132856"/>
            <a:ext cx="5832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364E-6 0 L 0.32426 0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372</Words>
  <Application>Microsoft Office PowerPoint</Application>
  <PresentationFormat>Custom</PresentationFormat>
  <Paragraphs>94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ren sora mitsutake</cp:lastModifiedBy>
  <cp:revision>77</cp:revision>
  <dcterms:created xsi:type="dcterms:W3CDTF">2021-08-05T17:05:57Z</dcterms:created>
  <dcterms:modified xsi:type="dcterms:W3CDTF">2022-03-28T08:16:40Z</dcterms:modified>
</cp:coreProperties>
</file>