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7" r:id="rId3"/>
    <p:sldMasterId id="2147483701" r:id="rId4"/>
  </p:sldMasterIdLst>
  <p:notesMasterIdLst>
    <p:notesMasterId r:id="rId25"/>
  </p:notesMasterIdLst>
  <p:sldIdLst>
    <p:sldId id="256" r:id="rId5"/>
    <p:sldId id="258" r:id="rId6"/>
    <p:sldId id="259" r:id="rId7"/>
    <p:sldId id="2007577101" r:id="rId8"/>
    <p:sldId id="257" r:id="rId9"/>
    <p:sldId id="260" r:id="rId10"/>
    <p:sldId id="2007577098" r:id="rId11"/>
    <p:sldId id="261" r:id="rId12"/>
    <p:sldId id="263" r:id="rId13"/>
    <p:sldId id="262" r:id="rId14"/>
    <p:sldId id="2007577097" r:id="rId15"/>
    <p:sldId id="264" r:id="rId16"/>
    <p:sldId id="265" r:id="rId17"/>
    <p:sldId id="266" r:id="rId18"/>
    <p:sldId id="267" r:id="rId19"/>
    <p:sldId id="2007577100" r:id="rId20"/>
    <p:sldId id="268" r:id="rId21"/>
    <p:sldId id="269" r:id="rId22"/>
    <p:sldId id="278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FF99CC"/>
    <a:srgbClr val="FF66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6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Bản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quyền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thuộc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FB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Hương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https://www.facebook.com/huongthaoGADT/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9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3E2A0-965D-43C0-B9B7-F00890D6C85C}"/>
              </a:ext>
            </a:extLst>
          </p:cNvPr>
          <p:cNvSpPr txBox="1"/>
          <p:nvPr userDrawn="1"/>
        </p:nvSpPr>
        <p:spPr>
          <a:xfrm>
            <a:off x="9695650" y="644085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FF00"/>
                </a:solidFill>
              </a:rPr>
              <a:t>Hương</a:t>
            </a:r>
            <a:r>
              <a:rPr lang="en-US" sz="1067" b="1" i="1" dirty="0">
                <a:solidFill>
                  <a:srgbClr val="FFFF00"/>
                </a:solidFill>
              </a:rPr>
              <a:t> </a:t>
            </a:r>
            <a:r>
              <a:rPr lang="en-US" sz="1067" b="1" i="1" dirty="0" err="1">
                <a:solidFill>
                  <a:srgbClr val="FFFF00"/>
                </a:solidFill>
              </a:rPr>
              <a:t>Thảo</a:t>
            </a:r>
            <a:r>
              <a:rPr lang="en-US" sz="1067" b="1" i="1" dirty="0">
                <a:solidFill>
                  <a:srgbClr val="FFFF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94296775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7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5983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6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5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9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9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5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1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2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233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534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6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0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043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765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19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516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20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354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627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4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84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9F876B-30D7-4432-891F-E6996375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575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8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5.png"/><Relationship Id="rId5" Type="http://schemas.openxmlformats.org/officeDocument/2006/relationships/tags" Target="../tags/tag5.xml"/><Relationship Id="rId10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DC5F-07D6-49A8-93D4-0C1E3BFDFD9B}"/>
              </a:ext>
            </a:extLst>
          </p:cNvPr>
          <p:cNvSpPr/>
          <p:nvPr/>
        </p:nvSpPr>
        <p:spPr>
          <a:xfrm>
            <a:off x="0" y="669851"/>
            <a:ext cx="12192000" cy="58053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B0BCC-5E75-4D5C-9613-9A0B1EA1727E}"/>
              </a:ext>
            </a:extLst>
          </p:cNvPr>
          <p:cNvSpPr txBox="1"/>
          <p:nvPr/>
        </p:nvSpPr>
        <p:spPr>
          <a:xfrm>
            <a:off x="951454" y="-90640"/>
            <a:ext cx="133133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0173B-65CC-40F6-BD77-D7B9A765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41754" y="73729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505479" y="565507"/>
            <a:ext cx="718104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951454" y="1277453"/>
            <a:ext cx="10422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bắt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vẫy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Ngoài</a:t>
            </a:r>
            <a:r>
              <a:rPr lang="en-US" sz="2800" dirty="0">
                <a:latin typeface="+mj-lt"/>
              </a:rPr>
              <a:t> ra,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biệt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Ma-ô-</a:t>
            </a:r>
            <a:r>
              <a:rPr lang="en-US" sz="2800" dirty="0" err="1">
                <a:latin typeface="+mj-lt"/>
              </a:rPr>
              <a:t>ri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Di-</a:t>
            </a:r>
            <a:r>
              <a:rPr lang="en-US" sz="2800" dirty="0" err="1">
                <a:latin typeface="+mj-lt"/>
              </a:rPr>
              <a:t>lân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mũi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chắp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ngực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kèm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Mỹ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kia.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Dim-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bu</a:t>
            </a:r>
            <a:r>
              <a:rPr lang="en-US" sz="2800" dirty="0">
                <a:latin typeface="+mj-lt"/>
              </a:rPr>
              <a:t>-ê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vỗ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,… </a:t>
            </a:r>
            <a:r>
              <a:rPr lang="en-US" sz="2800" dirty="0" err="1">
                <a:latin typeface="+mj-lt"/>
              </a:rPr>
              <a:t>Mỗi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dân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từng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algn="just"/>
            <a:r>
              <a:rPr lang="en-US" sz="2800" dirty="0">
                <a:latin typeface="+mj-lt"/>
              </a:rPr>
              <a:t>			</a:t>
            </a:r>
            <a:r>
              <a:rPr lang="en-US" sz="2800">
                <a:latin typeface="+mj-lt"/>
              </a:rPr>
              <a:t>              </a:t>
            </a:r>
          </a:p>
          <a:p>
            <a:pPr algn="just"/>
            <a:r>
              <a:rPr lang="en-US" sz="2800">
                <a:latin typeface="+mj-lt"/>
              </a:rPr>
              <a:t>                                         (</a:t>
            </a:r>
            <a:r>
              <a:rPr lang="en-US" sz="2800" dirty="0" err="1">
                <a:latin typeface="+mj-lt"/>
              </a:rPr>
              <a:t>Hoàng</a:t>
            </a:r>
            <a:r>
              <a:rPr lang="en-US" sz="2800" dirty="0">
                <a:latin typeface="+mj-lt"/>
              </a:rPr>
              <a:t> Anh </a:t>
            </a:r>
            <a:r>
              <a:rPr lang="en-US" sz="2800" i="1" dirty="0" err="1">
                <a:latin typeface="+mj-lt"/>
              </a:rPr>
              <a:t>tổng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hợp</a:t>
            </a:r>
            <a:r>
              <a:rPr lang="en-US" sz="2800" i="1" dirty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245759C-3294-4658-A1C2-2068B39E1270}"/>
              </a:ext>
            </a:extLst>
          </p:cNvPr>
          <p:cNvSpPr/>
          <p:nvPr/>
        </p:nvSpPr>
        <p:spPr>
          <a:xfrm>
            <a:off x="7830105" y="5041378"/>
            <a:ext cx="4402255" cy="1577883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Bài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viết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mấy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đoạn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D1E73-5CCA-477A-9931-3742EF72E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3" y="1140709"/>
            <a:ext cx="606741" cy="573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ECD626-AF64-4407-ABCA-B82A506A56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0" y="2592932"/>
            <a:ext cx="533279" cy="533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AC0C26-4D2D-4105-9A96-A7DDAB076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5" y="5184013"/>
            <a:ext cx="533278" cy="5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DC5F-07D6-49A8-93D4-0C1E3BFDFD9B}"/>
              </a:ext>
            </a:extLst>
          </p:cNvPr>
          <p:cNvSpPr/>
          <p:nvPr/>
        </p:nvSpPr>
        <p:spPr>
          <a:xfrm>
            <a:off x="0" y="669851"/>
            <a:ext cx="12192000" cy="58053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B0BCC-5E75-4D5C-9613-9A0B1EA1727E}"/>
              </a:ext>
            </a:extLst>
          </p:cNvPr>
          <p:cNvSpPr txBox="1"/>
          <p:nvPr/>
        </p:nvSpPr>
        <p:spPr>
          <a:xfrm>
            <a:off x="951454" y="-90640"/>
            <a:ext cx="133133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0173B-65CC-40F6-BD77-D7B9A765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41754" y="73729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505479" y="565507"/>
            <a:ext cx="718104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951454" y="1277453"/>
            <a:ext cx="10422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phổ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vẫy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Ma-ô-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Niu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kèm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kia.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Dim-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-ê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			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Arial-Rounded"/>
                <a:ea typeface="Arial-Rounded"/>
              </a:rPr>
              <a:t>                                    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Anh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tổng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hợp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245759C-3294-4658-A1C2-2068B39E1270}"/>
              </a:ext>
            </a:extLst>
          </p:cNvPr>
          <p:cNvSpPr/>
          <p:nvPr/>
        </p:nvSpPr>
        <p:spPr>
          <a:xfrm>
            <a:off x="7830105" y="5041378"/>
            <a:ext cx="4402255" cy="1577883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0070C0"/>
                </a:solidFill>
                <a:latin typeface="Arial-Rounded"/>
                <a:ea typeface="Arial-Rounded"/>
                <a:cs typeface="Arial-Rounded" panose="020B0500000000000000" pitchFamily="34" charset="0"/>
              </a:rPr>
              <a:t>Đọc</a:t>
            </a:r>
            <a:r>
              <a:rPr lang="en-US" sz="4400" dirty="0">
                <a:solidFill>
                  <a:srgbClr val="0070C0"/>
                </a:solidFill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-Rounded"/>
                <a:ea typeface="Arial-Rounded"/>
                <a:cs typeface="Arial-Rounded" panose="020B0500000000000000" pitchFamily="34" charset="0"/>
              </a:rPr>
              <a:t>theo</a:t>
            </a:r>
            <a:r>
              <a:rPr lang="en-US" sz="4400" dirty="0">
                <a:solidFill>
                  <a:srgbClr val="0070C0"/>
                </a:solidFill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-Rounded"/>
                <a:ea typeface="Arial-Rounded"/>
                <a:cs typeface="Arial-Rounded" panose="020B0500000000000000" pitchFamily="34" charset="0"/>
              </a:rPr>
              <a:t>nhóm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D1E73-5CCA-477A-9931-3742EF72E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3" y="1140709"/>
            <a:ext cx="606741" cy="573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ECD626-AF64-4407-ABCA-B82A506A56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0" y="2592932"/>
            <a:ext cx="533279" cy="533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AC0C26-4D2D-4105-9A96-A7DDAB076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5" y="5184013"/>
            <a:ext cx="533278" cy="5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3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DC5F-07D6-49A8-93D4-0C1E3BFDFD9B}"/>
              </a:ext>
            </a:extLst>
          </p:cNvPr>
          <p:cNvSpPr/>
          <p:nvPr/>
        </p:nvSpPr>
        <p:spPr>
          <a:xfrm>
            <a:off x="0" y="669851"/>
            <a:ext cx="12192000" cy="58053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B0BCC-5E75-4D5C-9613-9A0B1EA1727E}"/>
              </a:ext>
            </a:extLst>
          </p:cNvPr>
          <p:cNvSpPr txBox="1"/>
          <p:nvPr/>
        </p:nvSpPr>
        <p:spPr>
          <a:xfrm>
            <a:off x="951454" y="-90640"/>
            <a:ext cx="133133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0173B-65CC-40F6-BD77-D7B9A765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41754" y="73729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505479" y="565507"/>
            <a:ext cx="718104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951454" y="1277453"/>
            <a:ext cx="10422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bắt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vẫy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Ngoài</a:t>
            </a:r>
            <a:r>
              <a:rPr lang="en-US" sz="2800" dirty="0">
                <a:latin typeface="+mj-lt"/>
              </a:rPr>
              <a:t> ra,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biệt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Ma-ô-</a:t>
            </a:r>
            <a:r>
              <a:rPr lang="en-US" sz="2800" dirty="0" err="1">
                <a:latin typeface="+mj-lt"/>
              </a:rPr>
              <a:t>ri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Di-</a:t>
            </a:r>
            <a:r>
              <a:rPr lang="en-US" sz="2800" dirty="0" err="1">
                <a:latin typeface="+mj-lt"/>
              </a:rPr>
              <a:t>lân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mũi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chắp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ngực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kèm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Mỹ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kia.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Dim-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bu</a:t>
            </a:r>
            <a:r>
              <a:rPr lang="en-US" sz="2800" dirty="0">
                <a:latin typeface="+mj-lt"/>
              </a:rPr>
              <a:t>-ê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vỗ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,… </a:t>
            </a:r>
            <a:r>
              <a:rPr lang="en-US" sz="2800" dirty="0" err="1">
                <a:latin typeface="+mj-lt"/>
              </a:rPr>
              <a:t>Mỗi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dân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từng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algn="just"/>
            <a:r>
              <a:rPr lang="en-US" sz="2800" dirty="0">
                <a:latin typeface="+mj-lt"/>
              </a:rPr>
              <a:t>			</a:t>
            </a:r>
            <a:r>
              <a:rPr lang="en-US" sz="2800">
                <a:latin typeface="+mj-lt"/>
              </a:rPr>
              <a:t>              </a:t>
            </a:r>
          </a:p>
          <a:p>
            <a:pPr algn="just"/>
            <a:r>
              <a:rPr lang="en-US" sz="2800">
                <a:latin typeface="+mj-lt"/>
              </a:rPr>
              <a:t>                                                    (</a:t>
            </a:r>
            <a:r>
              <a:rPr lang="en-US" sz="2800" dirty="0" err="1">
                <a:latin typeface="+mj-lt"/>
              </a:rPr>
              <a:t>Hoàng</a:t>
            </a:r>
            <a:r>
              <a:rPr lang="en-US" sz="2800" dirty="0">
                <a:latin typeface="+mj-lt"/>
              </a:rPr>
              <a:t> Anh </a:t>
            </a:r>
            <a:r>
              <a:rPr lang="en-US" sz="2800" i="1" dirty="0" err="1">
                <a:latin typeface="+mj-lt"/>
              </a:rPr>
              <a:t>tổng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hợp</a:t>
            </a:r>
            <a:r>
              <a:rPr lang="en-US" sz="2800" i="1" dirty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245759C-3294-4658-A1C2-2068B39E1270}"/>
              </a:ext>
            </a:extLst>
          </p:cNvPr>
          <p:cNvSpPr/>
          <p:nvPr/>
        </p:nvSpPr>
        <p:spPr>
          <a:xfrm>
            <a:off x="8865383" y="5056104"/>
            <a:ext cx="3221665" cy="1577883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toàn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bài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4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83188-FB9A-4787-85A1-C216C4AE1B84}"/>
              </a:ext>
            </a:extLst>
          </p:cNvPr>
          <p:cNvSpPr txBox="1"/>
          <p:nvPr/>
        </p:nvSpPr>
        <p:spPr>
          <a:xfrm>
            <a:off x="1495760" y="2380986"/>
            <a:ext cx="973283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vi-VN" sz="2800" dirty="0">
                <a:latin typeface="+mj-lt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28880-8E87-46BD-A420-35F2675B1B96}"/>
              </a:ext>
            </a:extLst>
          </p:cNvPr>
          <p:cNvSpPr txBox="1"/>
          <p:nvPr/>
        </p:nvSpPr>
        <p:spPr>
          <a:xfrm>
            <a:off x="3687729" y="1287352"/>
            <a:ext cx="8504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chemeClr val="accent2"/>
                </a:solidFill>
                <a:latin typeface="+mj-lt"/>
              </a:rPr>
              <a:t>TRẢ LỜI CÂU HỎI</a:t>
            </a:r>
            <a:endParaRPr lang="en-US" sz="6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072EE-AF97-42B9-8696-391994436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672" y="514350"/>
            <a:ext cx="2601451" cy="1630868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7BD26-1688-4F5B-BFBD-A52813CC91FD}"/>
              </a:ext>
            </a:extLst>
          </p:cNvPr>
          <p:cNvSpPr txBox="1"/>
          <p:nvPr/>
        </p:nvSpPr>
        <p:spPr>
          <a:xfrm>
            <a:off x="1525663" y="2986086"/>
            <a:ext cx="9235440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thế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giới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biến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bắt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tay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vẫy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tay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cúi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8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CC57FC-13E3-4FD2-9C3B-B0769A0B77E9}"/>
              </a:ext>
            </a:extLst>
          </p:cNvPr>
          <p:cNvSpPr/>
          <p:nvPr/>
        </p:nvSpPr>
        <p:spPr>
          <a:xfrm>
            <a:off x="266700" y="469878"/>
            <a:ext cx="11658600" cy="6160770"/>
          </a:xfrm>
          <a:custGeom>
            <a:avLst/>
            <a:gdLst>
              <a:gd name="connsiteX0" fmla="*/ 0 w 11658600"/>
              <a:gd name="connsiteY0" fmla="*/ 0 h 6160770"/>
              <a:gd name="connsiteX1" fmla="*/ 466344 w 11658600"/>
              <a:gd name="connsiteY1" fmla="*/ 0 h 6160770"/>
              <a:gd name="connsiteX2" fmla="*/ 932688 w 11658600"/>
              <a:gd name="connsiteY2" fmla="*/ 0 h 6160770"/>
              <a:gd name="connsiteX3" fmla="*/ 1399032 w 11658600"/>
              <a:gd name="connsiteY3" fmla="*/ 0 h 6160770"/>
              <a:gd name="connsiteX4" fmla="*/ 1632204 w 11658600"/>
              <a:gd name="connsiteY4" fmla="*/ 0 h 6160770"/>
              <a:gd name="connsiteX5" fmla="*/ 2448306 w 11658600"/>
              <a:gd name="connsiteY5" fmla="*/ 0 h 6160770"/>
              <a:gd name="connsiteX6" fmla="*/ 3147822 w 11658600"/>
              <a:gd name="connsiteY6" fmla="*/ 0 h 6160770"/>
              <a:gd name="connsiteX7" fmla="*/ 3497580 w 11658600"/>
              <a:gd name="connsiteY7" fmla="*/ 0 h 6160770"/>
              <a:gd name="connsiteX8" fmla="*/ 4197096 w 11658600"/>
              <a:gd name="connsiteY8" fmla="*/ 0 h 6160770"/>
              <a:gd name="connsiteX9" fmla="*/ 4430268 w 11658600"/>
              <a:gd name="connsiteY9" fmla="*/ 0 h 6160770"/>
              <a:gd name="connsiteX10" fmla="*/ 5129784 w 11658600"/>
              <a:gd name="connsiteY10" fmla="*/ 0 h 6160770"/>
              <a:gd name="connsiteX11" fmla="*/ 5596128 w 11658600"/>
              <a:gd name="connsiteY11" fmla="*/ 0 h 6160770"/>
              <a:gd name="connsiteX12" fmla="*/ 5945886 w 11658600"/>
              <a:gd name="connsiteY12" fmla="*/ 0 h 6160770"/>
              <a:gd name="connsiteX13" fmla="*/ 6528816 w 11658600"/>
              <a:gd name="connsiteY13" fmla="*/ 0 h 6160770"/>
              <a:gd name="connsiteX14" fmla="*/ 6878574 w 11658600"/>
              <a:gd name="connsiteY14" fmla="*/ 0 h 6160770"/>
              <a:gd name="connsiteX15" fmla="*/ 7228332 w 11658600"/>
              <a:gd name="connsiteY15" fmla="*/ 0 h 6160770"/>
              <a:gd name="connsiteX16" fmla="*/ 7694676 w 11658600"/>
              <a:gd name="connsiteY16" fmla="*/ 0 h 6160770"/>
              <a:gd name="connsiteX17" fmla="*/ 8510778 w 11658600"/>
              <a:gd name="connsiteY17" fmla="*/ 0 h 6160770"/>
              <a:gd name="connsiteX18" fmla="*/ 8860536 w 11658600"/>
              <a:gd name="connsiteY18" fmla="*/ 0 h 6160770"/>
              <a:gd name="connsiteX19" fmla="*/ 9210294 w 11658600"/>
              <a:gd name="connsiteY19" fmla="*/ 0 h 6160770"/>
              <a:gd name="connsiteX20" fmla="*/ 9443466 w 11658600"/>
              <a:gd name="connsiteY20" fmla="*/ 0 h 6160770"/>
              <a:gd name="connsiteX21" fmla="*/ 9909810 w 11658600"/>
              <a:gd name="connsiteY21" fmla="*/ 0 h 6160770"/>
              <a:gd name="connsiteX22" fmla="*/ 10492740 w 11658600"/>
              <a:gd name="connsiteY22" fmla="*/ 0 h 6160770"/>
              <a:gd name="connsiteX23" fmla="*/ 10725912 w 11658600"/>
              <a:gd name="connsiteY23" fmla="*/ 0 h 6160770"/>
              <a:gd name="connsiteX24" fmla="*/ 11075670 w 11658600"/>
              <a:gd name="connsiteY24" fmla="*/ 0 h 6160770"/>
              <a:gd name="connsiteX25" fmla="*/ 11658600 w 11658600"/>
              <a:gd name="connsiteY25" fmla="*/ 0 h 6160770"/>
              <a:gd name="connsiteX26" fmla="*/ 11658600 w 11658600"/>
              <a:gd name="connsiteY26" fmla="*/ 375247 h 6160770"/>
              <a:gd name="connsiteX27" fmla="*/ 11658600 w 11658600"/>
              <a:gd name="connsiteY27" fmla="*/ 996925 h 6160770"/>
              <a:gd name="connsiteX28" fmla="*/ 11658600 w 11658600"/>
              <a:gd name="connsiteY28" fmla="*/ 1680210 h 6160770"/>
              <a:gd name="connsiteX29" fmla="*/ 11658600 w 11658600"/>
              <a:gd name="connsiteY29" fmla="*/ 2240280 h 6160770"/>
              <a:gd name="connsiteX30" fmla="*/ 11658600 w 11658600"/>
              <a:gd name="connsiteY30" fmla="*/ 2615527 h 6160770"/>
              <a:gd name="connsiteX31" fmla="*/ 11658600 w 11658600"/>
              <a:gd name="connsiteY31" fmla="*/ 3113989 h 6160770"/>
              <a:gd name="connsiteX32" fmla="*/ 11658600 w 11658600"/>
              <a:gd name="connsiteY32" fmla="*/ 3550844 h 6160770"/>
              <a:gd name="connsiteX33" fmla="*/ 11658600 w 11658600"/>
              <a:gd name="connsiteY33" fmla="*/ 3926091 h 6160770"/>
              <a:gd name="connsiteX34" fmla="*/ 11658600 w 11658600"/>
              <a:gd name="connsiteY34" fmla="*/ 4486161 h 6160770"/>
              <a:gd name="connsiteX35" fmla="*/ 11658600 w 11658600"/>
              <a:gd name="connsiteY35" fmla="*/ 5046231 h 6160770"/>
              <a:gd name="connsiteX36" fmla="*/ 11658600 w 11658600"/>
              <a:gd name="connsiteY36" fmla="*/ 5483085 h 6160770"/>
              <a:gd name="connsiteX37" fmla="*/ 11658600 w 11658600"/>
              <a:gd name="connsiteY37" fmla="*/ 6160770 h 6160770"/>
              <a:gd name="connsiteX38" fmla="*/ 10959084 w 11658600"/>
              <a:gd name="connsiteY38" fmla="*/ 6160770 h 6160770"/>
              <a:gd name="connsiteX39" fmla="*/ 10492740 w 11658600"/>
              <a:gd name="connsiteY39" fmla="*/ 6160770 h 6160770"/>
              <a:gd name="connsiteX40" fmla="*/ 10026396 w 11658600"/>
              <a:gd name="connsiteY40" fmla="*/ 6160770 h 6160770"/>
              <a:gd name="connsiteX41" fmla="*/ 9443466 w 11658600"/>
              <a:gd name="connsiteY41" fmla="*/ 6160770 h 6160770"/>
              <a:gd name="connsiteX42" fmla="*/ 8860536 w 11658600"/>
              <a:gd name="connsiteY42" fmla="*/ 6160770 h 6160770"/>
              <a:gd name="connsiteX43" fmla="*/ 8277606 w 11658600"/>
              <a:gd name="connsiteY43" fmla="*/ 6160770 h 6160770"/>
              <a:gd name="connsiteX44" fmla="*/ 7461504 w 11658600"/>
              <a:gd name="connsiteY44" fmla="*/ 6160770 h 6160770"/>
              <a:gd name="connsiteX45" fmla="*/ 6878574 w 11658600"/>
              <a:gd name="connsiteY45" fmla="*/ 6160770 h 6160770"/>
              <a:gd name="connsiteX46" fmla="*/ 6295644 w 11658600"/>
              <a:gd name="connsiteY46" fmla="*/ 6160770 h 6160770"/>
              <a:gd name="connsiteX47" fmla="*/ 5596128 w 11658600"/>
              <a:gd name="connsiteY47" fmla="*/ 6160770 h 6160770"/>
              <a:gd name="connsiteX48" fmla="*/ 4896612 w 11658600"/>
              <a:gd name="connsiteY48" fmla="*/ 6160770 h 6160770"/>
              <a:gd name="connsiteX49" fmla="*/ 4080510 w 11658600"/>
              <a:gd name="connsiteY49" fmla="*/ 6160770 h 6160770"/>
              <a:gd name="connsiteX50" fmla="*/ 3380994 w 11658600"/>
              <a:gd name="connsiteY50" fmla="*/ 6160770 h 6160770"/>
              <a:gd name="connsiteX51" fmla="*/ 2564892 w 11658600"/>
              <a:gd name="connsiteY51" fmla="*/ 6160770 h 6160770"/>
              <a:gd name="connsiteX52" fmla="*/ 1865376 w 11658600"/>
              <a:gd name="connsiteY52" fmla="*/ 6160770 h 6160770"/>
              <a:gd name="connsiteX53" fmla="*/ 1399032 w 11658600"/>
              <a:gd name="connsiteY53" fmla="*/ 6160770 h 6160770"/>
              <a:gd name="connsiteX54" fmla="*/ 699516 w 11658600"/>
              <a:gd name="connsiteY54" fmla="*/ 6160770 h 6160770"/>
              <a:gd name="connsiteX55" fmla="*/ 0 w 11658600"/>
              <a:gd name="connsiteY55" fmla="*/ 6160770 h 6160770"/>
              <a:gd name="connsiteX56" fmla="*/ 0 w 11658600"/>
              <a:gd name="connsiteY56" fmla="*/ 5785523 h 6160770"/>
              <a:gd name="connsiteX57" fmla="*/ 0 w 11658600"/>
              <a:gd name="connsiteY57" fmla="*/ 5163845 h 6160770"/>
              <a:gd name="connsiteX58" fmla="*/ 0 w 11658600"/>
              <a:gd name="connsiteY58" fmla="*/ 4726991 h 6160770"/>
              <a:gd name="connsiteX59" fmla="*/ 0 w 11658600"/>
              <a:gd name="connsiteY59" fmla="*/ 4166921 h 6160770"/>
              <a:gd name="connsiteX60" fmla="*/ 0 w 11658600"/>
              <a:gd name="connsiteY60" fmla="*/ 3545243 h 6160770"/>
              <a:gd name="connsiteX61" fmla="*/ 0 w 11658600"/>
              <a:gd name="connsiteY61" fmla="*/ 3169996 h 6160770"/>
              <a:gd name="connsiteX62" fmla="*/ 0 w 11658600"/>
              <a:gd name="connsiteY62" fmla="*/ 2548319 h 6160770"/>
              <a:gd name="connsiteX63" fmla="*/ 0 w 11658600"/>
              <a:gd name="connsiteY63" fmla="*/ 1865033 h 6160770"/>
              <a:gd name="connsiteX64" fmla="*/ 0 w 11658600"/>
              <a:gd name="connsiteY64" fmla="*/ 1304963 h 6160770"/>
              <a:gd name="connsiteX65" fmla="*/ 0 w 11658600"/>
              <a:gd name="connsiteY65" fmla="*/ 621678 h 6160770"/>
              <a:gd name="connsiteX66" fmla="*/ 0 w 11658600"/>
              <a:gd name="connsiteY66" fmla="*/ 0 h 616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58600" h="6160770" fill="none" extrusionOk="0">
                <a:moveTo>
                  <a:pt x="0" y="0"/>
                </a:moveTo>
                <a:cubicBezTo>
                  <a:pt x="200724" y="-27304"/>
                  <a:pt x="358763" y="34962"/>
                  <a:pt x="466344" y="0"/>
                </a:cubicBezTo>
                <a:cubicBezTo>
                  <a:pt x="573925" y="-34962"/>
                  <a:pt x="711541" y="17290"/>
                  <a:pt x="932688" y="0"/>
                </a:cubicBezTo>
                <a:cubicBezTo>
                  <a:pt x="1153835" y="-17290"/>
                  <a:pt x="1296635" y="9072"/>
                  <a:pt x="1399032" y="0"/>
                </a:cubicBezTo>
                <a:cubicBezTo>
                  <a:pt x="1501429" y="-9072"/>
                  <a:pt x="1545342" y="5451"/>
                  <a:pt x="1632204" y="0"/>
                </a:cubicBezTo>
                <a:cubicBezTo>
                  <a:pt x="1719066" y="-5451"/>
                  <a:pt x="2169018" y="22367"/>
                  <a:pt x="2448306" y="0"/>
                </a:cubicBezTo>
                <a:cubicBezTo>
                  <a:pt x="2727594" y="-22367"/>
                  <a:pt x="2840934" y="82461"/>
                  <a:pt x="3147822" y="0"/>
                </a:cubicBezTo>
                <a:cubicBezTo>
                  <a:pt x="3454710" y="-82461"/>
                  <a:pt x="3380350" y="16175"/>
                  <a:pt x="3497580" y="0"/>
                </a:cubicBezTo>
                <a:cubicBezTo>
                  <a:pt x="3614810" y="-16175"/>
                  <a:pt x="4003783" y="79557"/>
                  <a:pt x="4197096" y="0"/>
                </a:cubicBezTo>
                <a:cubicBezTo>
                  <a:pt x="4390409" y="-79557"/>
                  <a:pt x="4329350" y="15659"/>
                  <a:pt x="4430268" y="0"/>
                </a:cubicBezTo>
                <a:cubicBezTo>
                  <a:pt x="4531186" y="-15659"/>
                  <a:pt x="4966961" y="47227"/>
                  <a:pt x="5129784" y="0"/>
                </a:cubicBezTo>
                <a:cubicBezTo>
                  <a:pt x="5292607" y="-47227"/>
                  <a:pt x="5473273" y="25079"/>
                  <a:pt x="5596128" y="0"/>
                </a:cubicBezTo>
                <a:cubicBezTo>
                  <a:pt x="5718983" y="-25079"/>
                  <a:pt x="5847522" y="28341"/>
                  <a:pt x="5945886" y="0"/>
                </a:cubicBezTo>
                <a:cubicBezTo>
                  <a:pt x="6044250" y="-28341"/>
                  <a:pt x="6350734" y="4485"/>
                  <a:pt x="6528816" y="0"/>
                </a:cubicBezTo>
                <a:cubicBezTo>
                  <a:pt x="6706898" y="-4485"/>
                  <a:pt x="6746987" y="7442"/>
                  <a:pt x="6878574" y="0"/>
                </a:cubicBezTo>
                <a:cubicBezTo>
                  <a:pt x="7010161" y="-7442"/>
                  <a:pt x="7130444" y="41878"/>
                  <a:pt x="7228332" y="0"/>
                </a:cubicBezTo>
                <a:cubicBezTo>
                  <a:pt x="7326220" y="-41878"/>
                  <a:pt x="7587572" y="22563"/>
                  <a:pt x="7694676" y="0"/>
                </a:cubicBezTo>
                <a:cubicBezTo>
                  <a:pt x="7801780" y="-22563"/>
                  <a:pt x="8122574" y="37546"/>
                  <a:pt x="8510778" y="0"/>
                </a:cubicBezTo>
                <a:cubicBezTo>
                  <a:pt x="8898982" y="-37546"/>
                  <a:pt x="8776036" y="9575"/>
                  <a:pt x="8860536" y="0"/>
                </a:cubicBezTo>
                <a:cubicBezTo>
                  <a:pt x="8945036" y="-9575"/>
                  <a:pt x="9125693" y="13725"/>
                  <a:pt x="9210294" y="0"/>
                </a:cubicBezTo>
                <a:cubicBezTo>
                  <a:pt x="9294895" y="-13725"/>
                  <a:pt x="9357201" y="2585"/>
                  <a:pt x="9443466" y="0"/>
                </a:cubicBezTo>
                <a:cubicBezTo>
                  <a:pt x="9529731" y="-2585"/>
                  <a:pt x="9707328" y="42513"/>
                  <a:pt x="9909810" y="0"/>
                </a:cubicBezTo>
                <a:cubicBezTo>
                  <a:pt x="10112292" y="-42513"/>
                  <a:pt x="10359281" y="50176"/>
                  <a:pt x="10492740" y="0"/>
                </a:cubicBezTo>
                <a:cubicBezTo>
                  <a:pt x="10626199" y="-50176"/>
                  <a:pt x="10670300" y="7120"/>
                  <a:pt x="10725912" y="0"/>
                </a:cubicBezTo>
                <a:cubicBezTo>
                  <a:pt x="10781524" y="-7120"/>
                  <a:pt x="10915467" y="982"/>
                  <a:pt x="11075670" y="0"/>
                </a:cubicBezTo>
                <a:cubicBezTo>
                  <a:pt x="11235873" y="-982"/>
                  <a:pt x="11529232" y="1543"/>
                  <a:pt x="11658600" y="0"/>
                </a:cubicBezTo>
                <a:cubicBezTo>
                  <a:pt x="11680250" y="127050"/>
                  <a:pt x="11644733" y="200970"/>
                  <a:pt x="11658600" y="375247"/>
                </a:cubicBezTo>
                <a:cubicBezTo>
                  <a:pt x="11672467" y="549524"/>
                  <a:pt x="11613512" y="806860"/>
                  <a:pt x="11658600" y="996925"/>
                </a:cubicBezTo>
                <a:cubicBezTo>
                  <a:pt x="11703688" y="1186990"/>
                  <a:pt x="11593644" y="1450416"/>
                  <a:pt x="11658600" y="1680210"/>
                </a:cubicBezTo>
                <a:cubicBezTo>
                  <a:pt x="11723556" y="1910004"/>
                  <a:pt x="11655049" y="1997993"/>
                  <a:pt x="11658600" y="2240280"/>
                </a:cubicBezTo>
                <a:cubicBezTo>
                  <a:pt x="11662151" y="2482567"/>
                  <a:pt x="11642802" y="2515493"/>
                  <a:pt x="11658600" y="2615527"/>
                </a:cubicBezTo>
                <a:cubicBezTo>
                  <a:pt x="11674398" y="2715561"/>
                  <a:pt x="11631157" y="2992163"/>
                  <a:pt x="11658600" y="3113989"/>
                </a:cubicBezTo>
                <a:cubicBezTo>
                  <a:pt x="11686043" y="3235815"/>
                  <a:pt x="11625216" y="3336374"/>
                  <a:pt x="11658600" y="3550844"/>
                </a:cubicBezTo>
                <a:cubicBezTo>
                  <a:pt x="11691984" y="3765314"/>
                  <a:pt x="11630931" y="3808356"/>
                  <a:pt x="11658600" y="3926091"/>
                </a:cubicBezTo>
                <a:cubicBezTo>
                  <a:pt x="11686269" y="4043826"/>
                  <a:pt x="11622516" y="4341468"/>
                  <a:pt x="11658600" y="4486161"/>
                </a:cubicBezTo>
                <a:cubicBezTo>
                  <a:pt x="11694684" y="4630854"/>
                  <a:pt x="11605487" y="4930847"/>
                  <a:pt x="11658600" y="5046231"/>
                </a:cubicBezTo>
                <a:cubicBezTo>
                  <a:pt x="11711713" y="5161615"/>
                  <a:pt x="11619668" y="5296976"/>
                  <a:pt x="11658600" y="5483085"/>
                </a:cubicBezTo>
                <a:cubicBezTo>
                  <a:pt x="11697532" y="5669194"/>
                  <a:pt x="11579113" y="5904841"/>
                  <a:pt x="11658600" y="6160770"/>
                </a:cubicBezTo>
                <a:cubicBezTo>
                  <a:pt x="11493134" y="6201182"/>
                  <a:pt x="11298321" y="6080612"/>
                  <a:pt x="10959084" y="6160770"/>
                </a:cubicBezTo>
                <a:cubicBezTo>
                  <a:pt x="10619847" y="6240928"/>
                  <a:pt x="10666759" y="6155802"/>
                  <a:pt x="10492740" y="6160770"/>
                </a:cubicBezTo>
                <a:cubicBezTo>
                  <a:pt x="10318721" y="6165738"/>
                  <a:pt x="10209403" y="6152315"/>
                  <a:pt x="10026396" y="6160770"/>
                </a:cubicBezTo>
                <a:cubicBezTo>
                  <a:pt x="9843389" y="6169225"/>
                  <a:pt x="9605240" y="6109930"/>
                  <a:pt x="9443466" y="6160770"/>
                </a:cubicBezTo>
                <a:cubicBezTo>
                  <a:pt x="9281692" y="6211610"/>
                  <a:pt x="9031010" y="6092566"/>
                  <a:pt x="8860536" y="6160770"/>
                </a:cubicBezTo>
                <a:cubicBezTo>
                  <a:pt x="8690062" y="6228974"/>
                  <a:pt x="8430762" y="6102534"/>
                  <a:pt x="8277606" y="6160770"/>
                </a:cubicBezTo>
                <a:cubicBezTo>
                  <a:pt x="8124450" y="6219006"/>
                  <a:pt x="7801634" y="6135327"/>
                  <a:pt x="7461504" y="6160770"/>
                </a:cubicBezTo>
                <a:cubicBezTo>
                  <a:pt x="7121374" y="6186213"/>
                  <a:pt x="7055640" y="6113237"/>
                  <a:pt x="6878574" y="6160770"/>
                </a:cubicBezTo>
                <a:cubicBezTo>
                  <a:pt x="6701508" y="6208303"/>
                  <a:pt x="6513946" y="6138333"/>
                  <a:pt x="6295644" y="6160770"/>
                </a:cubicBezTo>
                <a:cubicBezTo>
                  <a:pt x="6077342" y="6183207"/>
                  <a:pt x="5778020" y="6138412"/>
                  <a:pt x="5596128" y="6160770"/>
                </a:cubicBezTo>
                <a:cubicBezTo>
                  <a:pt x="5414236" y="6183128"/>
                  <a:pt x="5209801" y="6123525"/>
                  <a:pt x="4896612" y="6160770"/>
                </a:cubicBezTo>
                <a:cubicBezTo>
                  <a:pt x="4583423" y="6198015"/>
                  <a:pt x="4468131" y="6079365"/>
                  <a:pt x="4080510" y="6160770"/>
                </a:cubicBezTo>
                <a:cubicBezTo>
                  <a:pt x="3692889" y="6242175"/>
                  <a:pt x="3685157" y="6087075"/>
                  <a:pt x="3380994" y="6160770"/>
                </a:cubicBezTo>
                <a:cubicBezTo>
                  <a:pt x="3076831" y="6234465"/>
                  <a:pt x="2967085" y="6117236"/>
                  <a:pt x="2564892" y="6160770"/>
                </a:cubicBezTo>
                <a:cubicBezTo>
                  <a:pt x="2162699" y="6204304"/>
                  <a:pt x="2036996" y="6120857"/>
                  <a:pt x="1865376" y="6160770"/>
                </a:cubicBezTo>
                <a:cubicBezTo>
                  <a:pt x="1693756" y="6200683"/>
                  <a:pt x="1584014" y="6150435"/>
                  <a:pt x="1399032" y="6160770"/>
                </a:cubicBezTo>
                <a:cubicBezTo>
                  <a:pt x="1214050" y="6171105"/>
                  <a:pt x="1025069" y="6127623"/>
                  <a:pt x="699516" y="6160770"/>
                </a:cubicBezTo>
                <a:cubicBezTo>
                  <a:pt x="373963" y="6193917"/>
                  <a:pt x="209038" y="6152927"/>
                  <a:pt x="0" y="6160770"/>
                </a:cubicBezTo>
                <a:cubicBezTo>
                  <a:pt x="-63" y="6046665"/>
                  <a:pt x="28648" y="5867111"/>
                  <a:pt x="0" y="5785523"/>
                </a:cubicBezTo>
                <a:cubicBezTo>
                  <a:pt x="-28648" y="5703935"/>
                  <a:pt x="10200" y="5382584"/>
                  <a:pt x="0" y="5163845"/>
                </a:cubicBezTo>
                <a:cubicBezTo>
                  <a:pt x="-10200" y="4945106"/>
                  <a:pt x="5842" y="4879642"/>
                  <a:pt x="0" y="4726991"/>
                </a:cubicBezTo>
                <a:cubicBezTo>
                  <a:pt x="-5842" y="4574340"/>
                  <a:pt x="45722" y="4306494"/>
                  <a:pt x="0" y="4166921"/>
                </a:cubicBezTo>
                <a:cubicBezTo>
                  <a:pt x="-45722" y="4027348"/>
                  <a:pt x="71669" y="3834441"/>
                  <a:pt x="0" y="3545243"/>
                </a:cubicBezTo>
                <a:cubicBezTo>
                  <a:pt x="-71669" y="3256045"/>
                  <a:pt x="28707" y="3348071"/>
                  <a:pt x="0" y="3169996"/>
                </a:cubicBezTo>
                <a:cubicBezTo>
                  <a:pt x="-28707" y="2991921"/>
                  <a:pt x="33904" y="2772747"/>
                  <a:pt x="0" y="2548319"/>
                </a:cubicBezTo>
                <a:cubicBezTo>
                  <a:pt x="-33904" y="2323891"/>
                  <a:pt x="80849" y="2115579"/>
                  <a:pt x="0" y="1865033"/>
                </a:cubicBezTo>
                <a:cubicBezTo>
                  <a:pt x="-80849" y="1614487"/>
                  <a:pt x="49476" y="1469788"/>
                  <a:pt x="0" y="1304963"/>
                </a:cubicBezTo>
                <a:cubicBezTo>
                  <a:pt x="-49476" y="1140138"/>
                  <a:pt x="6930" y="923827"/>
                  <a:pt x="0" y="621678"/>
                </a:cubicBezTo>
                <a:cubicBezTo>
                  <a:pt x="-6930" y="319529"/>
                  <a:pt x="27764" y="302262"/>
                  <a:pt x="0" y="0"/>
                </a:cubicBezTo>
                <a:close/>
              </a:path>
              <a:path w="11658600" h="6160770" stroke="0" extrusionOk="0">
                <a:moveTo>
                  <a:pt x="0" y="0"/>
                </a:moveTo>
                <a:cubicBezTo>
                  <a:pt x="128754" y="-41759"/>
                  <a:pt x="435273" y="65009"/>
                  <a:pt x="582930" y="0"/>
                </a:cubicBezTo>
                <a:cubicBezTo>
                  <a:pt x="730587" y="-65009"/>
                  <a:pt x="1202729" y="45909"/>
                  <a:pt x="1399032" y="0"/>
                </a:cubicBezTo>
                <a:cubicBezTo>
                  <a:pt x="1595335" y="-45909"/>
                  <a:pt x="1731139" y="12290"/>
                  <a:pt x="1865376" y="0"/>
                </a:cubicBezTo>
                <a:cubicBezTo>
                  <a:pt x="1999613" y="-12290"/>
                  <a:pt x="1987945" y="2374"/>
                  <a:pt x="2098548" y="0"/>
                </a:cubicBezTo>
                <a:cubicBezTo>
                  <a:pt x="2209151" y="-2374"/>
                  <a:pt x="2307813" y="16070"/>
                  <a:pt x="2448306" y="0"/>
                </a:cubicBezTo>
                <a:cubicBezTo>
                  <a:pt x="2588799" y="-16070"/>
                  <a:pt x="2632093" y="10828"/>
                  <a:pt x="2681478" y="0"/>
                </a:cubicBezTo>
                <a:cubicBezTo>
                  <a:pt x="2730863" y="-10828"/>
                  <a:pt x="3087992" y="42320"/>
                  <a:pt x="3264408" y="0"/>
                </a:cubicBezTo>
                <a:cubicBezTo>
                  <a:pt x="3440824" y="-42320"/>
                  <a:pt x="3668115" y="64607"/>
                  <a:pt x="3847338" y="0"/>
                </a:cubicBezTo>
                <a:cubicBezTo>
                  <a:pt x="4026561" y="-64607"/>
                  <a:pt x="4079069" y="12262"/>
                  <a:pt x="4197096" y="0"/>
                </a:cubicBezTo>
                <a:cubicBezTo>
                  <a:pt x="4315123" y="-12262"/>
                  <a:pt x="4452161" y="29346"/>
                  <a:pt x="4546854" y="0"/>
                </a:cubicBezTo>
                <a:cubicBezTo>
                  <a:pt x="4641547" y="-29346"/>
                  <a:pt x="4746492" y="1899"/>
                  <a:pt x="4896612" y="0"/>
                </a:cubicBezTo>
                <a:cubicBezTo>
                  <a:pt x="5046732" y="-1899"/>
                  <a:pt x="5236401" y="32747"/>
                  <a:pt x="5362956" y="0"/>
                </a:cubicBezTo>
                <a:cubicBezTo>
                  <a:pt x="5489511" y="-32747"/>
                  <a:pt x="5646870" y="36465"/>
                  <a:pt x="5829300" y="0"/>
                </a:cubicBezTo>
                <a:cubicBezTo>
                  <a:pt x="6011730" y="-36465"/>
                  <a:pt x="6075933" y="3423"/>
                  <a:pt x="6295644" y="0"/>
                </a:cubicBezTo>
                <a:cubicBezTo>
                  <a:pt x="6515355" y="-3423"/>
                  <a:pt x="6751056" y="31368"/>
                  <a:pt x="6995160" y="0"/>
                </a:cubicBezTo>
                <a:cubicBezTo>
                  <a:pt x="7239264" y="-31368"/>
                  <a:pt x="7270224" y="24699"/>
                  <a:pt x="7461504" y="0"/>
                </a:cubicBezTo>
                <a:cubicBezTo>
                  <a:pt x="7652784" y="-24699"/>
                  <a:pt x="7756780" y="61584"/>
                  <a:pt x="8044434" y="0"/>
                </a:cubicBezTo>
                <a:cubicBezTo>
                  <a:pt x="8332088" y="-61584"/>
                  <a:pt x="8462460" y="49443"/>
                  <a:pt x="8627364" y="0"/>
                </a:cubicBezTo>
                <a:cubicBezTo>
                  <a:pt x="8792268" y="-49443"/>
                  <a:pt x="8964851" y="52273"/>
                  <a:pt x="9093708" y="0"/>
                </a:cubicBezTo>
                <a:cubicBezTo>
                  <a:pt x="9222565" y="-52273"/>
                  <a:pt x="9369971" y="49573"/>
                  <a:pt x="9560052" y="0"/>
                </a:cubicBezTo>
                <a:cubicBezTo>
                  <a:pt x="9750133" y="-49573"/>
                  <a:pt x="9745209" y="2672"/>
                  <a:pt x="9793224" y="0"/>
                </a:cubicBezTo>
                <a:cubicBezTo>
                  <a:pt x="9841239" y="-2672"/>
                  <a:pt x="10445159" y="75916"/>
                  <a:pt x="10609326" y="0"/>
                </a:cubicBezTo>
                <a:cubicBezTo>
                  <a:pt x="10773493" y="-75916"/>
                  <a:pt x="11384226" y="65039"/>
                  <a:pt x="11658600" y="0"/>
                </a:cubicBezTo>
                <a:cubicBezTo>
                  <a:pt x="11707357" y="222050"/>
                  <a:pt x="11601066" y="434892"/>
                  <a:pt x="11658600" y="683285"/>
                </a:cubicBezTo>
                <a:cubicBezTo>
                  <a:pt x="11716134" y="931679"/>
                  <a:pt x="11635503" y="934519"/>
                  <a:pt x="11658600" y="1058532"/>
                </a:cubicBezTo>
                <a:cubicBezTo>
                  <a:pt x="11681697" y="1182545"/>
                  <a:pt x="11647817" y="1350021"/>
                  <a:pt x="11658600" y="1556995"/>
                </a:cubicBezTo>
                <a:cubicBezTo>
                  <a:pt x="11669383" y="1763969"/>
                  <a:pt x="11615349" y="1782780"/>
                  <a:pt x="11658600" y="1993849"/>
                </a:cubicBezTo>
                <a:cubicBezTo>
                  <a:pt x="11701851" y="2204918"/>
                  <a:pt x="11650071" y="2333281"/>
                  <a:pt x="11658600" y="2492312"/>
                </a:cubicBezTo>
                <a:cubicBezTo>
                  <a:pt x="11667129" y="2651343"/>
                  <a:pt x="11643065" y="2829908"/>
                  <a:pt x="11658600" y="2929166"/>
                </a:cubicBezTo>
                <a:cubicBezTo>
                  <a:pt x="11674135" y="3028424"/>
                  <a:pt x="11619783" y="3168580"/>
                  <a:pt x="11658600" y="3366021"/>
                </a:cubicBezTo>
                <a:cubicBezTo>
                  <a:pt x="11697417" y="3563462"/>
                  <a:pt x="11651041" y="3640592"/>
                  <a:pt x="11658600" y="3864483"/>
                </a:cubicBezTo>
                <a:cubicBezTo>
                  <a:pt x="11666159" y="4088374"/>
                  <a:pt x="11641466" y="4264353"/>
                  <a:pt x="11658600" y="4547768"/>
                </a:cubicBezTo>
                <a:cubicBezTo>
                  <a:pt x="11675734" y="4831184"/>
                  <a:pt x="11636739" y="4931091"/>
                  <a:pt x="11658600" y="5107838"/>
                </a:cubicBezTo>
                <a:cubicBezTo>
                  <a:pt x="11680461" y="5284585"/>
                  <a:pt x="11632695" y="5505325"/>
                  <a:pt x="11658600" y="5606301"/>
                </a:cubicBezTo>
                <a:cubicBezTo>
                  <a:pt x="11684505" y="5707277"/>
                  <a:pt x="11635768" y="6018425"/>
                  <a:pt x="11658600" y="6160770"/>
                </a:cubicBezTo>
                <a:cubicBezTo>
                  <a:pt x="11380017" y="6181399"/>
                  <a:pt x="11275333" y="6086627"/>
                  <a:pt x="10959084" y="6160770"/>
                </a:cubicBezTo>
                <a:cubicBezTo>
                  <a:pt x="10642835" y="6234913"/>
                  <a:pt x="10633798" y="6097907"/>
                  <a:pt x="10376154" y="6160770"/>
                </a:cubicBezTo>
                <a:cubicBezTo>
                  <a:pt x="10118510" y="6223633"/>
                  <a:pt x="9942351" y="6127879"/>
                  <a:pt x="9793224" y="6160770"/>
                </a:cubicBezTo>
                <a:cubicBezTo>
                  <a:pt x="9644097" y="6193661"/>
                  <a:pt x="9450817" y="6146706"/>
                  <a:pt x="9326880" y="6160770"/>
                </a:cubicBezTo>
                <a:cubicBezTo>
                  <a:pt x="9202943" y="6174834"/>
                  <a:pt x="8990748" y="6140839"/>
                  <a:pt x="8743950" y="6160770"/>
                </a:cubicBezTo>
                <a:cubicBezTo>
                  <a:pt x="8497152" y="6180701"/>
                  <a:pt x="8374183" y="6146577"/>
                  <a:pt x="8161020" y="6160770"/>
                </a:cubicBezTo>
                <a:cubicBezTo>
                  <a:pt x="7947857" y="6174963"/>
                  <a:pt x="7884232" y="6155428"/>
                  <a:pt x="7694676" y="6160770"/>
                </a:cubicBezTo>
                <a:cubicBezTo>
                  <a:pt x="7505120" y="6166112"/>
                  <a:pt x="7162701" y="6067060"/>
                  <a:pt x="6878574" y="6160770"/>
                </a:cubicBezTo>
                <a:cubicBezTo>
                  <a:pt x="6594447" y="6254480"/>
                  <a:pt x="6357959" y="6130263"/>
                  <a:pt x="6179058" y="6160770"/>
                </a:cubicBezTo>
                <a:cubicBezTo>
                  <a:pt x="6000157" y="6191277"/>
                  <a:pt x="5587407" y="6073152"/>
                  <a:pt x="5362956" y="6160770"/>
                </a:cubicBezTo>
                <a:cubicBezTo>
                  <a:pt x="5138505" y="6248388"/>
                  <a:pt x="5101561" y="6144367"/>
                  <a:pt x="4896612" y="6160770"/>
                </a:cubicBezTo>
                <a:cubicBezTo>
                  <a:pt x="4691663" y="6177173"/>
                  <a:pt x="4586203" y="6136164"/>
                  <a:pt x="4430268" y="6160770"/>
                </a:cubicBezTo>
                <a:cubicBezTo>
                  <a:pt x="4274333" y="6185376"/>
                  <a:pt x="4163895" y="6147973"/>
                  <a:pt x="4080510" y="6160770"/>
                </a:cubicBezTo>
                <a:cubicBezTo>
                  <a:pt x="3997125" y="6173567"/>
                  <a:pt x="3920529" y="6139616"/>
                  <a:pt x="3847338" y="6160770"/>
                </a:cubicBezTo>
                <a:cubicBezTo>
                  <a:pt x="3774147" y="6181924"/>
                  <a:pt x="3555331" y="6157600"/>
                  <a:pt x="3264408" y="6160770"/>
                </a:cubicBezTo>
                <a:cubicBezTo>
                  <a:pt x="2973485" y="6163940"/>
                  <a:pt x="3037462" y="6156182"/>
                  <a:pt x="2914650" y="6160770"/>
                </a:cubicBezTo>
                <a:cubicBezTo>
                  <a:pt x="2791838" y="6165358"/>
                  <a:pt x="2744555" y="6143963"/>
                  <a:pt x="2681478" y="6160770"/>
                </a:cubicBezTo>
                <a:cubicBezTo>
                  <a:pt x="2618401" y="6177577"/>
                  <a:pt x="2471838" y="6126048"/>
                  <a:pt x="2331720" y="6160770"/>
                </a:cubicBezTo>
                <a:cubicBezTo>
                  <a:pt x="2191602" y="6195492"/>
                  <a:pt x="2169989" y="6140446"/>
                  <a:pt x="2098548" y="6160770"/>
                </a:cubicBezTo>
                <a:cubicBezTo>
                  <a:pt x="2027107" y="6181094"/>
                  <a:pt x="1615839" y="6130024"/>
                  <a:pt x="1399032" y="6160770"/>
                </a:cubicBezTo>
                <a:cubicBezTo>
                  <a:pt x="1182225" y="6191516"/>
                  <a:pt x="1255891" y="6134758"/>
                  <a:pt x="1165860" y="6160770"/>
                </a:cubicBezTo>
                <a:cubicBezTo>
                  <a:pt x="1075829" y="6186782"/>
                  <a:pt x="799970" y="6137806"/>
                  <a:pt x="582930" y="6160770"/>
                </a:cubicBezTo>
                <a:cubicBezTo>
                  <a:pt x="365890" y="6183734"/>
                  <a:pt x="236081" y="6096754"/>
                  <a:pt x="0" y="6160770"/>
                </a:cubicBezTo>
                <a:cubicBezTo>
                  <a:pt x="-38523" y="5961738"/>
                  <a:pt x="3368" y="5820282"/>
                  <a:pt x="0" y="5723915"/>
                </a:cubicBezTo>
                <a:cubicBezTo>
                  <a:pt x="-3368" y="5627549"/>
                  <a:pt x="5066" y="5387885"/>
                  <a:pt x="0" y="5225453"/>
                </a:cubicBezTo>
                <a:cubicBezTo>
                  <a:pt x="-5066" y="5063021"/>
                  <a:pt x="17230" y="5037272"/>
                  <a:pt x="0" y="4850206"/>
                </a:cubicBezTo>
                <a:cubicBezTo>
                  <a:pt x="-17230" y="4663140"/>
                  <a:pt x="10892" y="4624722"/>
                  <a:pt x="0" y="4474959"/>
                </a:cubicBezTo>
                <a:cubicBezTo>
                  <a:pt x="-10892" y="4325196"/>
                  <a:pt x="12722" y="4235781"/>
                  <a:pt x="0" y="4038105"/>
                </a:cubicBezTo>
                <a:cubicBezTo>
                  <a:pt x="-12722" y="3840429"/>
                  <a:pt x="53726" y="3668386"/>
                  <a:pt x="0" y="3478035"/>
                </a:cubicBezTo>
                <a:cubicBezTo>
                  <a:pt x="-53726" y="3287684"/>
                  <a:pt x="20247" y="3251411"/>
                  <a:pt x="0" y="3041180"/>
                </a:cubicBezTo>
                <a:cubicBezTo>
                  <a:pt x="-20247" y="2830950"/>
                  <a:pt x="34071" y="2679623"/>
                  <a:pt x="0" y="2481110"/>
                </a:cubicBezTo>
                <a:cubicBezTo>
                  <a:pt x="-34071" y="2282597"/>
                  <a:pt x="22594" y="2065055"/>
                  <a:pt x="0" y="1921040"/>
                </a:cubicBezTo>
                <a:cubicBezTo>
                  <a:pt x="-22594" y="1777025"/>
                  <a:pt x="2477" y="1597682"/>
                  <a:pt x="0" y="1422578"/>
                </a:cubicBezTo>
                <a:cubicBezTo>
                  <a:pt x="-2477" y="1247474"/>
                  <a:pt x="39422" y="1025055"/>
                  <a:pt x="0" y="862508"/>
                </a:cubicBezTo>
                <a:cubicBezTo>
                  <a:pt x="-39422" y="699961"/>
                  <a:pt x="89094" y="3085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0461569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95B50-0203-40D3-BD87-A1407B31CD0F}"/>
              </a:ext>
            </a:extLst>
          </p:cNvPr>
          <p:cNvSpPr txBox="1"/>
          <p:nvPr/>
        </p:nvSpPr>
        <p:spPr>
          <a:xfrm>
            <a:off x="1009650" y="527089"/>
            <a:ext cx="1091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+mj-lt"/>
              </a:rPr>
              <a:t>2</a:t>
            </a:r>
            <a:r>
              <a:rPr lang="vi-VN" sz="3200" b="1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nước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đặc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biệt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D0EE5C-760F-4AB9-8911-7EE093256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23096"/>
              </p:ext>
            </p:extLst>
          </p:nvPr>
        </p:nvGraphicFramePr>
        <p:xfrm>
          <a:off x="508281" y="1473180"/>
          <a:ext cx="4461863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863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03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Ma-ô-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ri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Niu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Di-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lân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Ấn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Độ</a:t>
                      </a:r>
                      <a:endParaRPr lang="en-US" sz="2800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Nhiều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Mỹ</a:t>
                      </a:r>
                      <a:endParaRPr lang="en-US" sz="2800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Dim-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ba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bu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A504E0-E3A3-4F0C-B5CB-5957867D0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75041"/>
              </p:ext>
            </p:extLst>
          </p:nvPr>
        </p:nvGraphicFramePr>
        <p:xfrm>
          <a:off x="6441717" y="1497330"/>
          <a:ext cx="524200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002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03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chắp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hai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tay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cúi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chạm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nhẹ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mũi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trán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vỗ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tay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480314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đấm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nhẹ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vào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nắm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tay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/>
                          </a:solidFill>
                          <a:latin typeface="+mj-lt"/>
                        </a:rPr>
                        <a:t>nhau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0E3FD6-1E7B-4C70-9C47-CC65BA92D28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70143" y="2127271"/>
            <a:ext cx="1471574" cy="6654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B9249B-A567-4552-9D66-0D956AEF40D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970144" y="2103122"/>
            <a:ext cx="1471572" cy="695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5A3BEF-CF50-48D8-9B60-A268C108AA49}"/>
              </a:ext>
            </a:extLst>
          </p:cNvPr>
          <p:cNvCxnSpPr>
            <a:cxnSpLocks/>
          </p:cNvCxnSpPr>
          <p:nvPr/>
        </p:nvCxnSpPr>
        <p:spPr>
          <a:xfrm>
            <a:off x="4921610" y="3151744"/>
            <a:ext cx="1485361" cy="3922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B98A9F-4C07-42D2-B446-167406AD910C}"/>
              </a:ext>
            </a:extLst>
          </p:cNvPr>
          <p:cNvCxnSpPr>
            <a:cxnSpLocks/>
          </p:cNvCxnSpPr>
          <p:nvPr/>
        </p:nvCxnSpPr>
        <p:spPr>
          <a:xfrm flipV="1">
            <a:off x="4970142" y="3143251"/>
            <a:ext cx="1471574" cy="5708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EE37B2-7EE1-428A-A5B3-7A1B306C6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0" y="4677539"/>
            <a:ext cx="1762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CC57FC-13E3-4FD2-9C3B-B0769A0B77E9}"/>
              </a:ext>
            </a:extLst>
          </p:cNvPr>
          <p:cNvSpPr/>
          <p:nvPr/>
        </p:nvSpPr>
        <p:spPr>
          <a:xfrm>
            <a:off x="266700" y="469878"/>
            <a:ext cx="11658600" cy="6160770"/>
          </a:xfrm>
          <a:custGeom>
            <a:avLst/>
            <a:gdLst>
              <a:gd name="connsiteX0" fmla="*/ 0 w 11658600"/>
              <a:gd name="connsiteY0" fmla="*/ 0 h 6160770"/>
              <a:gd name="connsiteX1" fmla="*/ 466344 w 11658600"/>
              <a:gd name="connsiteY1" fmla="*/ 0 h 6160770"/>
              <a:gd name="connsiteX2" fmla="*/ 932688 w 11658600"/>
              <a:gd name="connsiteY2" fmla="*/ 0 h 6160770"/>
              <a:gd name="connsiteX3" fmla="*/ 1399032 w 11658600"/>
              <a:gd name="connsiteY3" fmla="*/ 0 h 6160770"/>
              <a:gd name="connsiteX4" fmla="*/ 1632204 w 11658600"/>
              <a:gd name="connsiteY4" fmla="*/ 0 h 6160770"/>
              <a:gd name="connsiteX5" fmla="*/ 2448306 w 11658600"/>
              <a:gd name="connsiteY5" fmla="*/ 0 h 6160770"/>
              <a:gd name="connsiteX6" fmla="*/ 3147822 w 11658600"/>
              <a:gd name="connsiteY6" fmla="*/ 0 h 6160770"/>
              <a:gd name="connsiteX7" fmla="*/ 3497580 w 11658600"/>
              <a:gd name="connsiteY7" fmla="*/ 0 h 6160770"/>
              <a:gd name="connsiteX8" fmla="*/ 4197096 w 11658600"/>
              <a:gd name="connsiteY8" fmla="*/ 0 h 6160770"/>
              <a:gd name="connsiteX9" fmla="*/ 4430268 w 11658600"/>
              <a:gd name="connsiteY9" fmla="*/ 0 h 6160770"/>
              <a:gd name="connsiteX10" fmla="*/ 5129784 w 11658600"/>
              <a:gd name="connsiteY10" fmla="*/ 0 h 6160770"/>
              <a:gd name="connsiteX11" fmla="*/ 5596128 w 11658600"/>
              <a:gd name="connsiteY11" fmla="*/ 0 h 6160770"/>
              <a:gd name="connsiteX12" fmla="*/ 5945886 w 11658600"/>
              <a:gd name="connsiteY12" fmla="*/ 0 h 6160770"/>
              <a:gd name="connsiteX13" fmla="*/ 6528816 w 11658600"/>
              <a:gd name="connsiteY13" fmla="*/ 0 h 6160770"/>
              <a:gd name="connsiteX14" fmla="*/ 6878574 w 11658600"/>
              <a:gd name="connsiteY14" fmla="*/ 0 h 6160770"/>
              <a:gd name="connsiteX15" fmla="*/ 7228332 w 11658600"/>
              <a:gd name="connsiteY15" fmla="*/ 0 h 6160770"/>
              <a:gd name="connsiteX16" fmla="*/ 7694676 w 11658600"/>
              <a:gd name="connsiteY16" fmla="*/ 0 h 6160770"/>
              <a:gd name="connsiteX17" fmla="*/ 8510778 w 11658600"/>
              <a:gd name="connsiteY17" fmla="*/ 0 h 6160770"/>
              <a:gd name="connsiteX18" fmla="*/ 8860536 w 11658600"/>
              <a:gd name="connsiteY18" fmla="*/ 0 h 6160770"/>
              <a:gd name="connsiteX19" fmla="*/ 9210294 w 11658600"/>
              <a:gd name="connsiteY19" fmla="*/ 0 h 6160770"/>
              <a:gd name="connsiteX20" fmla="*/ 9443466 w 11658600"/>
              <a:gd name="connsiteY20" fmla="*/ 0 h 6160770"/>
              <a:gd name="connsiteX21" fmla="*/ 9909810 w 11658600"/>
              <a:gd name="connsiteY21" fmla="*/ 0 h 6160770"/>
              <a:gd name="connsiteX22" fmla="*/ 10492740 w 11658600"/>
              <a:gd name="connsiteY22" fmla="*/ 0 h 6160770"/>
              <a:gd name="connsiteX23" fmla="*/ 10725912 w 11658600"/>
              <a:gd name="connsiteY23" fmla="*/ 0 h 6160770"/>
              <a:gd name="connsiteX24" fmla="*/ 11075670 w 11658600"/>
              <a:gd name="connsiteY24" fmla="*/ 0 h 6160770"/>
              <a:gd name="connsiteX25" fmla="*/ 11658600 w 11658600"/>
              <a:gd name="connsiteY25" fmla="*/ 0 h 6160770"/>
              <a:gd name="connsiteX26" fmla="*/ 11658600 w 11658600"/>
              <a:gd name="connsiteY26" fmla="*/ 375247 h 6160770"/>
              <a:gd name="connsiteX27" fmla="*/ 11658600 w 11658600"/>
              <a:gd name="connsiteY27" fmla="*/ 996925 h 6160770"/>
              <a:gd name="connsiteX28" fmla="*/ 11658600 w 11658600"/>
              <a:gd name="connsiteY28" fmla="*/ 1680210 h 6160770"/>
              <a:gd name="connsiteX29" fmla="*/ 11658600 w 11658600"/>
              <a:gd name="connsiteY29" fmla="*/ 2240280 h 6160770"/>
              <a:gd name="connsiteX30" fmla="*/ 11658600 w 11658600"/>
              <a:gd name="connsiteY30" fmla="*/ 2615527 h 6160770"/>
              <a:gd name="connsiteX31" fmla="*/ 11658600 w 11658600"/>
              <a:gd name="connsiteY31" fmla="*/ 3113989 h 6160770"/>
              <a:gd name="connsiteX32" fmla="*/ 11658600 w 11658600"/>
              <a:gd name="connsiteY32" fmla="*/ 3550844 h 6160770"/>
              <a:gd name="connsiteX33" fmla="*/ 11658600 w 11658600"/>
              <a:gd name="connsiteY33" fmla="*/ 3926091 h 6160770"/>
              <a:gd name="connsiteX34" fmla="*/ 11658600 w 11658600"/>
              <a:gd name="connsiteY34" fmla="*/ 4486161 h 6160770"/>
              <a:gd name="connsiteX35" fmla="*/ 11658600 w 11658600"/>
              <a:gd name="connsiteY35" fmla="*/ 5046231 h 6160770"/>
              <a:gd name="connsiteX36" fmla="*/ 11658600 w 11658600"/>
              <a:gd name="connsiteY36" fmla="*/ 5483085 h 6160770"/>
              <a:gd name="connsiteX37" fmla="*/ 11658600 w 11658600"/>
              <a:gd name="connsiteY37" fmla="*/ 6160770 h 6160770"/>
              <a:gd name="connsiteX38" fmla="*/ 10959084 w 11658600"/>
              <a:gd name="connsiteY38" fmla="*/ 6160770 h 6160770"/>
              <a:gd name="connsiteX39" fmla="*/ 10492740 w 11658600"/>
              <a:gd name="connsiteY39" fmla="*/ 6160770 h 6160770"/>
              <a:gd name="connsiteX40" fmla="*/ 10026396 w 11658600"/>
              <a:gd name="connsiteY40" fmla="*/ 6160770 h 6160770"/>
              <a:gd name="connsiteX41" fmla="*/ 9443466 w 11658600"/>
              <a:gd name="connsiteY41" fmla="*/ 6160770 h 6160770"/>
              <a:gd name="connsiteX42" fmla="*/ 8860536 w 11658600"/>
              <a:gd name="connsiteY42" fmla="*/ 6160770 h 6160770"/>
              <a:gd name="connsiteX43" fmla="*/ 8277606 w 11658600"/>
              <a:gd name="connsiteY43" fmla="*/ 6160770 h 6160770"/>
              <a:gd name="connsiteX44" fmla="*/ 7461504 w 11658600"/>
              <a:gd name="connsiteY44" fmla="*/ 6160770 h 6160770"/>
              <a:gd name="connsiteX45" fmla="*/ 6878574 w 11658600"/>
              <a:gd name="connsiteY45" fmla="*/ 6160770 h 6160770"/>
              <a:gd name="connsiteX46" fmla="*/ 6295644 w 11658600"/>
              <a:gd name="connsiteY46" fmla="*/ 6160770 h 6160770"/>
              <a:gd name="connsiteX47" fmla="*/ 5596128 w 11658600"/>
              <a:gd name="connsiteY47" fmla="*/ 6160770 h 6160770"/>
              <a:gd name="connsiteX48" fmla="*/ 4896612 w 11658600"/>
              <a:gd name="connsiteY48" fmla="*/ 6160770 h 6160770"/>
              <a:gd name="connsiteX49" fmla="*/ 4080510 w 11658600"/>
              <a:gd name="connsiteY49" fmla="*/ 6160770 h 6160770"/>
              <a:gd name="connsiteX50" fmla="*/ 3380994 w 11658600"/>
              <a:gd name="connsiteY50" fmla="*/ 6160770 h 6160770"/>
              <a:gd name="connsiteX51" fmla="*/ 2564892 w 11658600"/>
              <a:gd name="connsiteY51" fmla="*/ 6160770 h 6160770"/>
              <a:gd name="connsiteX52" fmla="*/ 1865376 w 11658600"/>
              <a:gd name="connsiteY52" fmla="*/ 6160770 h 6160770"/>
              <a:gd name="connsiteX53" fmla="*/ 1399032 w 11658600"/>
              <a:gd name="connsiteY53" fmla="*/ 6160770 h 6160770"/>
              <a:gd name="connsiteX54" fmla="*/ 699516 w 11658600"/>
              <a:gd name="connsiteY54" fmla="*/ 6160770 h 6160770"/>
              <a:gd name="connsiteX55" fmla="*/ 0 w 11658600"/>
              <a:gd name="connsiteY55" fmla="*/ 6160770 h 6160770"/>
              <a:gd name="connsiteX56" fmla="*/ 0 w 11658600"/>
              <a:gd name="connsiteY56" fmla="*/ 5785523 h 6160770"/>
              <a:gd name="connsiteX57" fmla="*/ 0 w 11658600"/>
              <a:gd name="connsiteY57" fmla="*/ 5163845 h 6160770"/>
              <a:gd name="connsiteX58" fmla="*/ 0 w 11658600"/>
              <a:gd name="connsiteY58" fmla="*/ 4726991 h 6160770"/>
              <a:gd name="connsiteX59" fmla="*/ 0 w 11658600"/>
              <a:gd name="connsiteY59" fmla="*/ 4166921 h 6160770"/>
              <a:gd name="connsiteX60" fmla="*/ 0 w 11658600"/>
              <a:gd name="connsiteY60" fmla="*/ 3545243 h 6160770"/>
              <a:gd name="connsiteX61" fmla="*/ 0 w 11658600"/>
              <a:gd name="connsiteY61" fmla="*/ 3169996 h 6160770"/>
              <a:gd name="connsiteX62" fmla="*/ 0 w 11658600"/>
              <a:gd name="connsiteY62" fmla="*/ 2548319 h 6160770"/>
              <a:gd name="connsiteX63" fmla="*/ 0 w 11658600"/>
              <a:gd name="connsiteY63" fmla="*/ 1865033 h 6160770"/>
              <a:gd name="connsiteX64" fmla="*/ 0 w 11658600"/>
              <a:gd name="connsiteY64" fmla="*/ 1304963 h 6160770"/>
              <a:gd name="connsiteX65" fmla="*/ 0 w 11658600"/>
              <a:gd name="connsiteY65" fmla="*/ 621678 h 6160770"/>
              <a:gd name="connsiteX66" fmla="*/ 0 w 11658600"/>
              <a:gd name="connsiteY66" fmla="*/ 0 h 616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658600" h="6160770" fill="none" extrusionOk="0">
                <a:moveTo>
                  <a:pt x="0" y="0"/>
                </a:moveTo>
                <a:cubicBezTo>
                  <a:pt x="200724" y="-27304"/>
                  <a:pt x="358763" y="34962"/>
                  <a:pt x="466344" y="0"/>
                </a:cubicBezTo>
                <a:cubicBezTo>
                  <a:pt x="573925" y="-34962"/>
                  <a:pt x="711541" y="17290"/>
                  <a:pt x="932688" y="0"/>
                </a:cubicBezTo>
                <a:cubicBezTo>
                  <a:pt x="1153835" y="-17290"/>
                  <a:pt x="1296635" y="9072"/>
                  <a:pt x="1399032" y="0"/>
                </a:cubicBezTo>
                <a:cubicBezTo>
                  <a:pt x="1501429" y="-9072"/>
                  <a:pt x="1545342" y="5451"/>
                  <a:pt x="1632204" y="0"/>
                </a:cubicBezTo>
                <a:cubicBezTo>
                  <a:pt x="1719066" y="-5451"/>
                  <a:pt x="2169018" y="22367"/>
                  <a:pt x="2448306" y="0"/>
                </a:cubicBezTo>
                <a:cubicBezTo>
                  <a:pt x="2727594" y="-22367"/>
                  <a:pt x="2840934" y="82461"/>
                  <a:pt x="3147822" y="0"/>
                </a:cubicBezTo>
                <a:cubicBezTo>
                  <a:pt x="3454710" y="-82461"/>
                  <a:pt x="3380350" y="16175"/>
                  <a:pt x="3497580" y="0"/>
                </a:cubicBezTo>
                <a:cubicBezTo>
                  <a:pt x="3614810" y="-16175"/>
                  <a:pt x="4003783" y="79557"/>
                  <a:pt x="4197096" y="0"/>
                </a:cubicBezTo>
                <a:cubicBezTo>
                  <a:pt x="4390409" y="-79557"/>
                  <a:pt x="4329350" y="15659"/>
                  <a:pt x="4430268" y="0"/>
                </a:cubicBezTo>
                <a:cubicBezTo>
                  <a:pt x="4531186" y="-15659"/>
                  <a:pt x="4966961" y="47227"/>
                  <a:pt x="5129784" y="0"/>
                </a:cubicBezTo>
                <a:cubicBezTo>
                  <a:pt x="5292607" y="-47227"/>
                  <a:pt x="5473273" y="25079"/>
                  <a:pt x="5596128" y="0"/>
                </a:cubicBezTo>
                <a:cubicBezTo>
                  <a:pt x="5718983" y="-25079"/>
                  <a:pt x="5847522" y="28341"/>
                  <a:pt x="5945886" y="0"/>
                </a:cubicBezTo>
                <a:cubicBezTo>
                  <a:pt x="6044250" y="-28341"/>
                  <a:pt x="6350734" y="4485"/>
                  <a:pt x="6528816" y="0"/>
                </a:cubicBezTo>
                <a:cubicBezTo>
                  <a:pt x="6706898" y="-4485"/>
                  <a:pt x="6746987" y="7442"/>
                  <a:pt x="6878574" y="0"/>
                </a:cubicBezTo>
                <a:cubicBezTo>
                  <a:pt x="7010161" y="-7442"/>
                  <a:pt x="7130444" y="41878"/>
                  <a:pt x="7228332" y="0"/>
                </a:cubicBezTo>
                <a:cubicBezTo>
                  <a:pt x="7326220" y="-41878"/>
                  <a:pt x="7587572" y="22563"/>
                  <a:pt x="7694676" y="0"/>
                </a:cubicBezTo>
                <a:cubicBezTo>
                  <a:pt x="7801780" y="-22563"/>
                  <a:pt x="8122574" y="37546"/>
                  <a:pt x="8510778" y="0"/>
                </a:cubicBezTo>
                <a:cubicBezTo>
                  <a:pt x="8898982" y="-37546"/>
                  <a:pt x="8776036" y="9575"/>
                  <a:pt x="8860536" y="0"/>
                </a:cubicBezTo>
                <a:cubicBezTo>
                  <a:pt x="8945036" y="-9575"/>
                  <a:pt x="9125693" y="13725"/>
                  <a:pt x="9210294" y="0"/>
                </a:cubicBezTo>
                <a:cubicBezTo>
                  <a:pt x="9294895" y="-13725"/>
                  <a:pt x="9357201" y="2585"/>
                  <a:pt x="9443466" y="0"/>
                </a:cubicBezTo>
                <a:cubicBezTo>
                  <a:pt x="9529731" y="-2585"/>
                  <a:pt x="9707328" y="42513"/>
                  <a:pt x="9909810" y="0"/>
                </a:cubicBezTo>
                <a:cubicBezTo>
                  <a:pt x="10112292" y="-42513"/>
                  <a:pt x="10359281" y="50176"/>
                  <a:pt x="10492740" y="0"/>
                </a:cubicBezTo>
                <a:cubicBezTo>
                  <a:pt x="10626199" y="-50176"/>
                  <a:pt x="10670300" y="7120"/>
                  <a:pt x="10725912" y="0"/>
                </a:cubicBezTo>
                <a:cubicBezTo>
                  <a:pt x="10781524" y="-7120"/>
                  <a:pt x="10915467" y="982"/>
                  <a:pt x="11075670" y="0"/>
                </a:cubicBezTo>
                <a:cubicBezTo>
                  <a:pt x="11235873" y="-982"/>
                  <a:pt x="11529232" y="1543"/>
                  <a:pt x="11658600" y="0"/>
                </a:cubicBezTo>
                <a:cubicBezTo>
                  <a:pt x="11680250" y="127050"/>
                  <a:pt x="11644733" y="200970"/>
                  <a:pt x="11658600" y="375247"/>
                </a:cubicBezTo>
                <a:cubicBezTo>
                  <a:pt x="11672467" y="549524"/>
                  <a:pt x="11613512" y="806860"/>
                  <a:pt x="11658600" y="996925"/>
                </a:cubicBezTo>
                <a:cubicBezTo>
                  <a:pt x="11703688" y="1186990"/>
                  <a:pt x="11593644" y="1450416"/>
                  <a:pt x="11658600" y="1680210"/>
                </a:cubicBezTo>
                <a:cubicBezTo>
                  <a:pt x="11723556" y="1910004"/>
                  <a:pt x="11655049" y="1997993"/>
                  <a:pt x="11658600" y="2240280"/>
                </a:cubicBezTo>
                <a:cubicBezTo>
                  <a:pt x="11662151" y="2482567"/>
                  <a:pt x="11642802" y="2515493"/>
                  <a:pt x="11658600" y="2615527"/>
                </a:cubicBezTo>
                <a:cubicBezTo>
                  <a:pt x="11674398" y="2715561"/>
                  <a:pt x="11631157" y="2992163"/>
                  <a:pt x="11658600" y="3113989"/>
                </a:cubicBezTo>
                <a:cubicBezTo>
                  <a:pt x="11686043" y="3235815"/>
                  <a:pt x="11625216" y="3336374"/>
                  <a:pt x="11658600" y="3550844"/>
                </a:cubicBezTo>
                <a:cubicBezTo>
                  <a:pt x="11691984" y="3765314"/>
                  <a:pt x="11630931" y="3808356"/>
                  <a:pt x="11658600" y="3926091"/>
                </a:cubicBezTo>
                <a:cubicBezTo>
                  <a:pt x="11686269" y="4043826"/>
                  <a:pt x="11622516" y="4341468"/>
                  <a:pt x="11658600" y="4486161"/>
                </a:cubicBezTo>
                <a:cubicBezTo>
                  <a:pt x="11694684" y="4630854"/>
                  <a:pt x="11605487" y="4930847"/>
                  <a:pt x="11658600" y="5046231"/>
                </a:cubicBezTo>
                <a:cubicBezTo>
                  <a:pt x="11711713" y="5161615"/>
                  <a:pt x="11619668" y="5296976"/>
                  <a:pt x="11658600" y="5483085"/>
                </a:cubicBezTo>
                <a:cubicBezTo>
                  <a:pt x="11697532" y="5669194"/>
                  <a:pt x="11579113" y="5904841"/>
                  <a:pt x="11658600" y="6160770"/>
                </a:cubicBezTo>
                <a:cubicBezTo>
                  <a:pt x="11493134" y="6201182"/>
                  <a:pt x="11298321" y="6080612"/>
                  <a:pt x="10959084" y="6160770"/>
                </a:cubicBezTo>
                <a:cubicBezTo>
                  <a:pt x="10619847" y="6240928"/>
                  <a:pt x="10666759" y="6155802"/>
                  <a:pt x="10492740" y="6160770"/>
                </a:cubicBezTo>
                <a:cubicBezTo>
                  <a:pt x="10318721" y="6165738"/>
                  <a:pt x="10209403" y="6152315"/>
                  <a:pt x="10026396" y="6160770"/>
                </a:cubicBezTo>
                <a:cubicBezTo>
                  <a:pt x="9843389" y="6169225"/>
                  <a:pt x="9605240" y="6109930"/>
                  <a:pt x="9443466" y="6160770"/>
                </a:cubicBezTo>
                <a:cubicBezTo>
                  <a:pt x="9281692" y="6211610"/>
                  <a:pt x="9031010" y="6092566"/>
                  <a:pt x="8860536" y="6160770"/>
                </a:cubicBezTo>
                <a:cubicBezTo>
                  <a:pt x="8690062" y="6228974"/>
                  <a:pt x="8430762" y="6102534"/>
                  <a:pt x="8277606" y="6160770"/>
                </a:cubicBezTo>
                <a:cubicBezTo>
                  <a:pt x="8124450" y="6219006"/>
                  <a:pt x="7801634" y="6135327"/>
                  <a:pt x="7461504" y="6160770"/>
                </a:cubicBezTo>
                <a:cubicBezTo>
                  <a:pt x="7121374" y="6186213"/>
                  <a:pt x="7055640" y="6113237"/>
                  <a:pt x="6878574" y="6160770"/>
                </a:cubicBezTo>
                <a:cubicBezTo>
                  <a:pt x="6701508" y="6208303"/>
                  <a:pt x="6513946" y="6138333"/>
                  <a:pt x="6295644" y="6160770"/>
                </a:cubicBezTo>
                <a:cubicBezTo>
                  <a:pt x="6077342" y="6183207"/>
                  <a:pt x="5778020" y="6138412"/>
                  <a:pt x="5596128" y="6160770"/>
                </a:cubicBezTo>
                <a:cubicBezTo>
                  <a:pt x="5414236" y="6183128"/>
                  <a:pt x="5209801" y="6123525"/>
                  <a:pt x="4896612" y="6160770"/>
                </a:cubicBezTo>
                <a:cubicBezTo>
                  <a:pt x="4583423" y="6198015"/>
                  <a:pt x="4468131" y="6079365"/>
                  <a:pt x="4080510" y="6160770"/>
                </a:cubicBezTo>
                <a:cubicBezTo>
                  <a:pt x="3692889" y="6242175"/>
                  <a:pt x="3685157" y="6087075"/>
                  <a:pt x="3380994" y="6160770"/>
                </a:cubicBezTo>
                <a:cubicBezTo>
                  <a:pt x="3076831" y="6234465"/>
                  <a:pt x="2967085" y="6117236"/>
                  <a:pt x="2564892" y="6160770"/>
                </a:cubicBezTo>
                <a:cubicBezTo>
                  <a:pt x="2162699" y="6204304"/>
                  <a:pt x="2036996" y="6120857"/>
                  <a:pt x="1865376" y="6160770"/>
                </a:cubicBezTo>
                <a:cubicBezTo>
                  <a:pt x="1693756" y="6200683"/>
                  <a:pt x="1584014" y="6150435"/>
                  <a:pt x="1399032" y="6160770"/>
                </a:cubicBezTo>
                <a:cubicBezTo>
                  <a:pt x="1214050" y="6171105"/>
                  <a:pt x="1025069" y="6127623"/>
                  <a:pt x="699516" y="6160770"/>
                </a:cubicBezTo>
                <a:cubicBezTo>
                  <a:pt x="373963" y="6193917"/>
                  <a:pt x="209038" y="6152927"/>
                  <a:pt x="0" y="6160770"/>
                </a:cubicBezTo>
                <a:cubicBezTo>
                  <a:pt x="-63" y="6046665"/>
                  <a:pt x="28648" y="5867111"/>
                  <a:pt x="0" y="5785523"/>
                </a:cubicBezTo>
                <a:cubicBezTo>
                  <a:pt x="-28648" y="5703935"/>
                  <a:pt x="10200" y="5382584"/>
                  <a:pt x="0" y="5163845"/>
                </a:cubicBezTo>
                <a:cubicBezTo>
                  <a:pt x="-10200" y="4945106"/>
                  <a:pt x="5842" y="4879642"/>
                  <a:pt x="0" y="4726991"/>
                </a:cubicBezTo>
                <a:cubicBezTo>
                  <a:pt x="-5842" y="4574340"/>
                  <a:pt x="45722" y="4306494"/>
                  <a:pt x="0" y="4166921"/>
                </a:cubicBezTo>
                <a:cubicBezTo>
                  <a:pt x="-45722" y="4027348"/>
                  <a:pt x="71669" y="3834441"/>
                  <a:pt x="0" y="3545243"/>
                </a:cubicBezTo>
                <a:cubicBezTo>
                  <a:pt x="-71669" y="3256045"/>
                  <a:pt x="28707" y="3348071"/>
                  <a:pt x="0" y="3169996"/>
                </a:cubicBezTo>
                <a:cubicBezTo>
                  <a:pt x="-28707" y="2991921"/>
                  <a:pt x="33904" y="2772747"/>
                  <a:pt x="0" y="2548319"/>
                </a:cubicBezTo>
                <a:cubicBezTo>
                  <a:pt x="-33904" y="2323891"/>
                  <a:pt x="80849" y="2115579"/>
                  <a:pt x="0" y="1865033"/>
                </a:cubicBezTo>
                <a:cubicBezTo>
                  <a:pt x="-80849" y="1614487"/>
                  <a:pt x="49476" y="1469788"/>
                  <a:pt x="0" y="1304963"/>
                </a:cubicBezTo>
                <a:cubicBezTo>
                  <a:pt x="-49476" y="1140138"/>
                  <a:pt x="6930" y="923827"/>
                  <a:pt x="0" y="621678"/>
                </a:cubicBezTo>
                <a:cubicBezTo>
                  <a:pt x="-6930" y="319529"/>
                  <a:pt x="27764" y="302262"/>
                  <a:pt x="0" y="0"/>
                </a:cubicBezTo>
                <a:close/>
              </a:path>
              <a:path w="11658600" h="6160770" stroke="0" extrusionOk="0">
                <a:moveTo>
                  <a:pt x="0" y="0"/>
                </a:moveTo>
                <a:cubicBezTo>
                  <a:pt x="128754" y="-41759"/>
                  <a:pt x="435273" y="65009"/>
                  <a:pt x="582930" y="0"/>
                </a:cubicBezTo>
                <a:cubicBezTo>
                  <a:pt x="730587" y="-65009"/>
                  <a:pt x="1202729" y="45909"/>
                  <a:pt x="1399032" y="0"/>
                </a:cubicBezTo>
                <a:cubicBezTo>
                  <a:pt x="1595335" y="-45909"/>
                  <a:pt x="1731139" y="12290"/>
                  <a:pt x="1865376" y="0"/>
                </a:cubicBezTo>
                <a:cubicBezTo>
                  <a:pt x="1999613" y="-12290"/>
                  <a:pt x="1987945" y="2374"/>
                  <a:pt x="2098548" y="0"/>
                </a:cubicBezTo>
                <a:cubicBezTo>
                  <a:pt x="2209151" y="-2374"/>
                  <a:pt x="2307813" y="16070"/>
                  <a:pt x="2448306" y="0"/>
                </a:cubicBezTo>
                <a:cubicBezTo>
                  <a:pt x="2588799" y="-16070"/>
                  <a:pt x="2632093" y="10828"/>
                  <a:pt x="2681478" y="0"/>
                </a:cubicBezTo>
                <a:cubicBezTo>
                  <a:pt x="2730863" y="-10828"/>
                  <a:pt x="3087992" y="42320"/>
                  <a:pt x="3264408" y="0"/>
                </a:cubicBezTo>
                <a:cubicBezTo>
                  <a:pt x="3440824" y="-42320"/>
                  <a:pt x="3668115" y="64607"/>
                  <a:pt x="3847338" y="0"/>
                </a:cubicBezTo>
                <a:cubicBezTo>
                  <a:pt x="4026561" y="-64607"/>
                  <a:pt x="4079069" y="12262"/>
                  <a:pt x="4197096" y="0"/>
                </a:cubicBezTo>
                <a:cubicBezTo>
                  <a:pt x="4315123" y="-12262"/>
                  <a:pt x="4452161" y="29346"/>
                  <a:pt x="4546854" y="0"/>
                </a:cubicBezTo>
                <a:cubicBezTo>
                  <a:pt x="4641547" y="-29346"/>
                  <a:pt x="4746492" y="1899"/>
                  <a:pt x="4896612" y="0"/>
                </a:cubicBezTo>
                <a:cubicBezTo>
                  <a:pt x="5046732" y="-1899"/>
                  <a:pt x="5236401" y="32747"/>
                  <a:pt x="5362956" y="0"/>
                </a:cubicBezTo>
                <a:cubicBezTo>
                  <a:pt x="5489511" y="-32747"/>
                  <a:pt x="5646870" y="36465"/>
                  <a:pt x="5829300" y="0"/>
                </a:cubicBezTo>
                <a:cubicBezTo>
                  <a:pt x="6011730" y="-36465"/>
                  <a:pt x="6075933" y="3423"/>
                  <a:pt x="6295644" y="0"/>
                </a:cubicBezTo>
                <a:cubicBezTo>
                  <a:pt x="6515355" y="-3423"/>
                  <a:pt x="6751056" y="31368"/>
                  <a:pt x="6995160" y="0"/>
                </a:cubicBezTo>
                <a:cubicBezTo>
                  <a:pt x="7239264" y="-31368"/>
                  <a:pt x="7270224" y="24699"/>
                  <a:pt x="7461504" y="0"/>
                </a:cubicBezTo>
                <a:cubicBezTo>
                  <a:pt x="7652784" y="-24699"/>
                  <a:pt x="7756780" y="61584"/>
                  <a:pt x="8044434" y="0"/>
                </a:cubicBezTo>
                <a:cubicBezTo>
                  <a:pt x="8332088" y="-61584"/>
                  <a:pt x="8462460" y="49443"/>
                  <a:pt x="8627364" y="0"/>
                </a:cubicBezTo>
                <a:cubicBezTo>
                  <a:pt x="8792268" y="-49443"/>
                  <a:pt x="8964851" y="52273"/>
                  <a:pt x="9093708" y="0"/>
                </a:cubicBezTo>
                <a:cubicBezTo>
                  <a:pt x="9222565" y="-52273"/>
                  <a:pt x="9369971" y="49573"/>
                  <a:pt x="9560052" y="0"/>
                </a:cubicBezTo>
                <a:cubicBezTo>
                  <a:pt x="9750133" y="-49573"/>
                  <a:pt x="9745209" y="2672"/>
                  <a:pt x="9793224" y="0"/>
                </a:cubicBezTo>
                <a:cubicBezTo>
                  <a:pt x="9841239" y="-2672"/>
                  <a:pt x="10445159" y="75916"/>
                  <a:pt x="10609326" y="0"/>
                </a:cubicBezTo>
                <a:cubicBezTo>
                  <a:pt x="10773493" y="-75916"/>
                  <a:pt x="11384226" y="65039"/>
                  <a:pt x="11658600" y="0"/>
                </a:cubicBezTo>
                <a:cubicBezTo>
                  <a:pt x="11707357" y="222050"/>
                  <a:pt x="11601066" y="434892"/>
                  <a:pt x="11658600" y="683285"/>
                </a:cubicBezTo>
                <a:cubicBezTo>
                  <a:pt x="11716134" y="931679"/>
                  <a:pt x="11635503" y="934519"/>
                  <a:pt x="11658600" y="1058532"/>
                </a:cubicBezTo>
                <a:cubicBezTo>
                  <a:pt x="11681697" y="1182545"/>
                  <a:pt x="11647817" y="1350021"/>
                  <a:pt x="11658600" y="1556995"/>
                </a:cubicBezTo>
                <a:cubicBezTo>
                  <a:pt x="11669383" y="1763969"/>
                  <a:pt x="11615349" y="1782780"/>
                  <a:pt x="11658600" y="1993849"/>
                </a:cubicBezTo>
                <a:cubicBezTo>
                  <a:pt x="11701851" y="2204918"/>
                  <a:pt x="11650071" y="2333281"/>
                  <a:pt x="11658600" y="2492312"/>
                </a:cubicBezTo>
                <a:cubicBezTo>
                  <a:pt x="11667129" y="2651343"/>
                  <a:pt x="11643065" y="2829908"/>
                  <a:pt x="11658600" y="2929166"/>
                </a:cubicBezTo>
                <a:cubicBezTo>
                  <a:pt x="11674135" y="3028424"/>
                  <a:pt x="11619783" y="3168580"/>
                  <a:pt x="11658600" y="3366021"/>
                </a:cubicBezTo>
                <a:cubicBezTo>
                  <a:pt x="11697417" y="3563462"/>
                  <a:pt x="11651041" y="3640592"/>
                  <a:pt x="11658600" y="3864483"/>
                </a:cubicBezTo>
                <a:cubicBezTo>
                  <a:pt x="11666159" y="4088374"/>
                  <a:pt x="11641466" y="4264353"/>
                  <a:pt x="11658600" y="4547768"/>
                </a:cubicBezTo>
                <a:cubicBezTo>
                  <a:pt x="11675734" y="4831184"/>
                  <a:pt x="11636739" y="4931091"/>
                  <a:pt x="11658600" y="5107838"/>
                </a:cubicBezTo>
                <a:cubicBezTo>
                  <a:pt x="11680461" y="5284585"/>
                  <a:pt x="11632695" y="5505325"/>
                  <a:pt x="11658600" y="5606301"/>
                </a:cubicBezTo>
                <a:cubicBezTo>
                  <a:pt x="11684505" y="5707277"/>
                  <a:pt x="11635768" y="6018425"/>
                  <a:pt x="11658600" y="6160770"/>
                </a:cubicBezTo>
                <a:cubicBezTo>
                  <a:pt x="11380017" y="6181399"/>
                  <a:pt x="11275333" y="6086627"/>
                  <a:pt x="10959084" y="6160770"/>
                </a:cubicBezTo>
                <a:cubicBezTo>
                  <a:pt x="10642835" y="6234913"/>
                  <a:pt x="10633798" y="6097907"/>
                  <a:pt x="10376154" y="6160770"/>
                </a:cubicBezTo>
                <a:cubicBezTo>
                  <a:pt x="10118510" y="6223633"/>
                  <a:pt x="9942351" y="6127879"/>
                  <a:pt x="9793224" y="6160770"/>
                </a:cubicBezTo>
                <a:cubicBezTo>
                  <a:pt x="9644097" y="6193661"/>
                  <a:pt x="9450817" y="6146706"/>
                  <a:pt x="9326880" y="6160770"/>
                </a:cubicBezTo>
                <a:cubicBezTo>
                  <a:pt x="9202943" y="6174834"/>
                  <a:pt x="8990748" y="6140839"/>
                  <a:pt x="8743950" y="6160770"/>
                </a:cubicBezTo>
                <a:cubicBezTo>
                  <a:pt x="8497152" y="6180701"/>
                  <a:pt x="8374183" y="6146577"/>
                  <a:pt x="8161020" y="6160770"/>
                </a:cubicBezTo>
                <a:cubicBezTo>
                  <a:pt x="7947857" y="6174963"/>
                  <a:pt x="7884232" y="6155428"/>
                  <a:pt x="7694676" y="6160770"/>
                </a:cubicBezTo>
                <a:cubicBezTo>
                  <a:pt x="7505120" y="6166112"/>
                  <a:pt x="7162701" y="6067060"/>
                  <a:pt x="6878574" y="6160770"/>
                </a:cubicBezTo>
                <a:cubicBezTo>
                  <a:pt x="6594447" y="6254480"/>
                  <a:pt x="6357959" y="6130263"/>
                  <a:pt x="6179058" y="6160770"/>
                </a:cubicBezTo>
                <a:cubicBezTo>
                  <a:pt x="6000157" y="6191277"/>
                  <a:pt x="5587407" y="6073152"/>
                  <a:pt x="5362956" y="6160770"/>
                </a:cubicBezTo>
                <a:cubicBezTo>
                  <a:pt x="5138505" y="6248388"/>
                  <a:pt x="5101561" y="6144367"/>
                  <a:pt x="4896612" y="6160770"/>
                </a:cubicBezTo>
                <a:cubicBezTo>
                  <a:pt x="4691663" y="6177173"/>
                  <a:pt x="4586203" y="6136164"/>
                  <a:pt x="4430268" y="6160770"/>
                </a:cubicBezTo>
                <a:cubicBezTo>
                  <a:pt x="4274333" y="6185376"/>
                  <a:pt x="4163895" y="6147973"/>
                  <a:pt x="4080510" y="6160770"/>
                </a:cubicBezTo>
                <a:cubicBezTo>
                  <a:pt x="3997125" y="6173567"/>
                  <a:pt x="3920529" y="6139616"/>
                  <a:pt x="3847338" y="6160770"/>
                </a:cubicBezTo>
                <a:cubicBezTo>
                  <a:pt x="3774147" y="6181924"/>
                  <a:pt x="3555331" y="6157600"/>
                  <a:pt x="3264408" y="6160770"/>
                </a:cubicBezTo>
                <a:cubicBezTo>
                  <a:pt x="2973485" y="6163940"/>
                  <a:pt x="3037462" y="6156182"/>
                  <a:pt x="2914650" y="6160770"/>
                </a:cubicBezTo>
                <a:cubicBezTo>
                  <a:pt x="2791838" y="6165358"/>
                  <a:pt x="2744555" y="6143963"/>
                  <a:pt x="2681478" y="6160770"/>
                </a:cubicBezTo>
                <a:cubicBezTo>
                  <a:pt x="2618401" y="6177577"/>
                  <a:pt x="2471838" y="6126048"/>
                  <a:pt x="2331720" y="6160770"/>
                </a:cubicBezTo>
                <a:cubicBezTo>
                  <a:pt x="2191602" y="6195492"/>
                  <a:pt x="2169989" y="6140446"/>
                  <a:pt x="2098548" y="6160770"/>
                </a:cubicBezTo>
                <a:cubicBezTo>
                  <a:pt x="2027107" y="6181094"/>
                  <a:pt x="1615839" y="6130024"/>
                  <a:pt x="1399032" y="6160770"/>
                </a:cubicBezTo>
                <a:cubicBezTo>
                  <a:pt x="1182225" y="6191516"/>
                  <a:pt x="1255891" y="6134758"/>
                  <a:pt x="1165860" y="6160770"/>
                </a:cubicBezTo>
                <a:cubicBezTo>
                  <a:pt x="1075829" y="6186782"/>
                  <a:pt x="799970" y="6137806"/>
                  <a:pt x="582930" y="6160770"/>
                </a:cubicBezTo>
                <a:cubicBezTo>
                  <a:pt x="365890" y="6183734"/>
                  <a:pt x="236081" y="6096754"/>
                  <a:pt x="0" y="6160770"/>
                </a:cubicBezTo>
                <a:cubicBezTo>
                  <a:pt x="-38523" y="5961738"/>
                  <a:pt x="3368" y="5820282"/>
                  <a:pt x="0" y="5723915"/>
                </a:cubicBezTo>
                <a:cubicBezTo>
                  <a:pt x="-3368" y="5627549"/>
                  <a:pt x="5066" y="5387885"/>
                  <a:pt x="0" y="5225453"/>
                </a:cubicBezTo>
                <a:cubicBezTo>
                  <a:pt x="-5066" y="5063021"/>
                  <a:pt x="17230" y="5037272"/>
                  <a:pt x="0" y="4850206"/>
                </a:cubicBezTo>
                <a:cubicBezTo>
                  <a:pt x="-17230" y="4663140"/>
                  <a:pt x="10892" y="4624722"/>
                  <a:pt x="0" y="4474959"/>
                </a:cubicBezTo>
                <a:cubicBezTo>
                  <a:pt x="-10892" y="4325196"/>
                  <a:pt x="12722" y="4235781"/>
                  <a:pt x="0" y="4038105"/>
                </a:cubicBezTo>
                <a:cubicBezTo>
                  <a:pt x="-12722" y="3840429"/>
                  <a:pt x="53726" y="3668386"/>
                  <a:pt x="0" y="3478035"/>
                </a:cubicBezTo>
                <a:cubicBezTo>
                  <a:pt x="-53726" y="3287684"/>
                  <a:pt x="20247" y="3251411"/>
                  <a:pt x="0" y="3041180"/>
                </a:cubicBezTo>
                <a:cubicBezTo>
                  <a:pt x="-20247" y="2830950"/>
                  <a:pt x="34071" y="2679623"/>
                  <a:pt x="0" y="2481110"/>
                </a:cubicBezTo>
                <a:cubicBezTo>
                  <a:pt x="-34071" y="2282597"/>
                  <a:pt x="22594" y="2065055"/>
                  <a:pt x="0" y="1921040"/>
                </a:cubicBezTo>
                <a:cubicBezTo>
                  <a:pt x="-22594" y="1777025"/>
                  <a:pt x="2477" y="1597682"/>
                  <a:pt x="0" y="1422578"/>
                </a:cubicBezTo>
                <a:cubicBezTo>
                  <a:pt x="-2477" y="1247474"/>
                  <a:pt x="39422" y="1025055"/>
                  <a:pt x="0" y="862508"/>
                </a:cubicBezTo>
                <a:cubicBezTo>
                  <a:pt x="-39422" y="699961"/>
                  <a:pt x="89094" y="3085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0461569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5ECE2-E035-4523-8A07-A31DA8758D87}"/>
              </a:ext>
            </a:extLst>
          </p:cNvPr>
          <p:cNvSpPr txBox="1"/>
          <p:nvPr/>
        </p:nvSpPr>
        <p:spPr>
          <a:xfrm>
            <a:off x="1525662" y="2931581"/>
            <a:ext cx="9140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4. Ngoài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khác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C42C67-4746-4EDE-A60D-DA38F96B5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5991" y="4132798"/>
            <a:ext cx="3535183" cy="2198113"/>
          </a:xfrm>
          <a:prstGeom prst="rect">
            <a:avLst/>
          </a:prstGeom>
        </p:spPr>
      </p:pic>
      <p:pic>
        <p:nvPicPr>
          <p:cNvPr id="22" name="Picture 2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EE37B2-7EE1-428A-A5B3-7A1B306C6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0" y="4677539"/>
            <a:ext cx="1762125" cy="1428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B3B38C-B285-48B5-8C29-F920A553239A}"/>
              </a:ext>
            </a:extLst>
          </p:cNvPr>
          <p:cNvSpPr txBox="1"/>
          <p:nvPr/>
        </p:nvSpPr>
        <p:spPr>
          <a:xfrm>
            <a:off x="1525663" y="703277"/>
            <a:ext cx="9140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bắt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		b. </a:t>
            </a:r>
            <a:r>
              <a:rPr lang="en-US" sz="2800" dirty="0" err="1">
                <a:latin typeface="+mj-lt"/>
              </a:rPr>
              <a:t>chạm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mũi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trán</a:t>
            </a:r>
            <a:r>
              <a:rPr lang="en-US" sz="2800" dirty="0">
                <a:latin typeface="+mj-lt"/>
              </a:rPr>
              <a:t>	c. </a:t>
            </a:r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endParaRPr lang="vi-VN" sz="2800" dirty="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071AA3-2AAA-4E56-BB17-3B0F41CDD594}"/>
              </a:ext>
            </a:extLst>
          </p:cNvPr>
          <p:cNvSpPr/>
          <p:nvPr/>
        </p:nvSpPr>
        <p:spPr>
          <a:xfrm>
            <a:off x="7847860" y="1844165"/>
            <a:ext cx="473180" cy="6548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35ECE2-E035-4523-8A07-A31DA8758D87}"/>
              </a:ext>
            </a:extLst>
          </p:cNvPr>
          <p:cNvSpPr txBox="1"/>
          <p:nvPr/>
        </p:nvSpPr>
        <p:spPr>
          <a:xfrm>
            <a:off x="2373291" y="4132798"/>
            <a:ext cx="4757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Khoanh tay chào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>
                <a:latin typeface="Arial-Rounded"/>
                <a:ea typeface="Arial-Rounded"/>
              </a:rPr>
              <a:t>Cười chào hỏi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Vỗ vai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8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DC5F-07D6-49A8-93D4-0C1E3BFDFD9B}"/>
              </a:ext>
            </a:extLst>
          </p:cNvPr>
          <p:cNvSpPr/>
          <p:nvPr/>
        </p:nvSpPr>
        <p:spPr>
          <a:xfrm>
            <a:off x="0" y="669851"/>
            <a:ext cx="12192000" cy="58053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B0BCC-5E75-4D5C-9613-9A0B1EA1727E}"/>
              </a:ext>
            </a:extLst>
          </p:cNvPr>
          <p:cNvSpPr txBox="1"/>
          <p:nvPr/>
        </p:nvSpPr>
        <p:spPr>
          <a:xfrm>
            <a:off x="951454" y="-90640"/>
            <a:ext cx="133133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0173B-65CC-40F6-BD77-D7B9A765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41754" y="73729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505479" y="565507"/>
            <a:ext cx="718104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951454" y="1277453"/>
            <a:ext cx="10422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bắt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vẫy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Ngoài</a:t>
            </a:r>
            <a:r>
              <a:rPr lang="en-US" sz="2800" dirty="0">
                <a:latin typeface="+mj-lt"/>
              </a:rPr>
              <a:t> ra,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biệt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Ma-ô-</a:t>
            </a:r>
            <a:r>
              <a:rPr lang="en-US" sz="2800" dirty="0" err="1">
                <a:latin typeface="+mj-lt"/>
              </a:rPr>
              <a:t>ri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Di-</a:t>
            </a:r>
            <a:r>
              <a:rPr lang="en-US" sz="2800" dirty="0" err="1">
                <a:latin typeface="+mj-lt"/>
              </a:rPr>
              <a:t>lân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mũi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chắp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ngực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kèm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Mỹ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kia.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Dim-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bu</a:t>
            </a:r>
            <a:r>
              <a:rPr lang="en-US" sz="2800" dirty="0">
                <a:latin typeface="+mj-lt"/>
              </a:rPr>
              <a:t>-ê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vỗ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,… </a:t>
            </a:r>
            <a:r>
              <a:rPr lang="en-US" sz="2800" dirty="0" err="1">
                <a:latin typeface="+mj-lt"/>
              </a:rPr>
              <a:t>Mỗi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dân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từng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algn="just"/>
            <a:r>
              <a:rPr lang="en-US" sz="2800" dirty="0">
                <a:latin typeface="+mj-lt"/>
              </a:rPr>
              <a:t>			</a:t>
            </a:r>
            <a:r>
              <a:rPr lang="en-US" sz="2800">
                <a:latin typeface="+mj-lt"/>
              </a:rPr>
              <a:t>              </a:t>
            </a:r>
          </a:p>
          <a:p>
            <a:pPr algn="just"/>
            <a:r>
              <a:rPr lang="en-US" sz="2800">
                <a:latin typeface="+mj-lt"/>
              </a:rPr>
              <a:t>                                                  (</a:t>
            </a:r>
            <a:r>
              <a:rPr lang="en-US" sz="2800" dirty="0" err="1">
                <a:latin typeface="+mj-lt"/>
              </a:rPr>
              <a:t>Hoàng</a:t>
            </a:r>
            <a:r>
              <a:rPr lang="en-US" sz="2800" dirty="0">
                <a:latin typeface="+mj-lt"/>
              </a:rPr>
              <a:t> Anh </a:t>
            </a:r>
            <a:r>
              <a:rPr lang="en-US" sz="2800" i="1" dirty="0" err="1">
                <a:latin typeface="+mj-lt"/>
              </a:rPr>
              <a:t>tổng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hợp</a:t>
            </a:r>
            <a:r>
              <a:rPr lang="en-US" sz="2800" i="1" dirty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22476-F1C7-4E06-A622-960465A3D533}"/>
              </a:ext>
            </a:extLst>
          </p:cNvPr>
          <p:cNvCxnSpPr>
            <a:cxnSpLocks/>
          </p:cNvCxnSpPr>
          <p:nvPr/>
        </p:nvCxnSpPr>
        <p:spPr>
          <a:xfrm>
            <a:off x="2445488" y="3014985"/>
            <a:ext cx="11908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04E638-5BA0-4525-97CC-7D7D616FD174}"/>
              </a:ext>
            </a:extLst>
          </p:cNvPr>
          <p:cNvCxnSpPr>
            <a:cxnSpLocks/>
          </p:cNvCxnSpPr>
          <p:nvPr/>
        </p:nvCxnSpPr>
        <p:spPr>
          <a:xfrm>
            <a:off x="3976576" y="3014985"/>
            <a:ext cx="14885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5EFE4F-CEF8-4820-8275-75849B359ADE}"/>
              </a:ext>
            </a:extLst>
          </p:cNvPr>
          <p:cNvCxnSpPr>
            <a:cxnSpLocks/>
          </p:cNvCxnSpPr>
          <p:nvPr/>
        </p:nvCxnSpPr>
        <p:spPr>
          <a:xfrm>
            <a:off x="8865383" y="4283033"/>
            <a:ext cx="20329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7245759C-3294-4658-A1C2-2068B39E1270}"/>
              </a:ext>
            </a:extLst>
          </p:cNvPr>
          <p:cNvSpPr/>
          <p:nvPr/>
        </p:nvSpPr>
        <p:spPr>
          <a:xfrm>
            <a:off x="8865383" y="5056104"/>
            <a:ext cx="3221665" cy="1577883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Luyện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đọc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lại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1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35ED8763-40BF-4677-963A-483819E4BB81}"/>
              </a:ext>
            </a:extLst>
          </p:cNvPr>
          <p:cNvGrpSpPr/>
          <p:nvPr/>
        </p:nvGrpSpPr>
        <p:grpSpPr>
          <a:xfrm>
            <a:off x="4114788" y="150513"/>
            <a:ext cx="3962424" cy="675470"/>
            <a:chOff x="142892" y="4600886"/>
            <a:chExt cx="13240614" cy="2257114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AB5226A5-DA6E-4511-B43A-C14B737C706B}"/>
                </a:ext>
              </a:extLst>
            </p:cNvPr>
            <p:cNvGrpSpPr/>
            <p:nvPr/>
          </p:nvGrpSpPr>
          <p:grpSpPr>
            <a:xfrm>
              <a:off x="142892" y="4600886"/>
              <a:ext cx="8762570" cy="2257114"/>
              <a:chOff x="1958439" y="4280452"/>
              <a:chExt cx="10392413" cy="2676939"/>
            </a:xfrm>
          </p:grpSpPr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3C5696EE-36D8-40AE-AB0F-0AD36AF9D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9151" y="4280452"/>
                <a:ext cx="1852523" cy="2577548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444F17F9-DB23-44B4-BE1B-822CF1B6D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11681" y="4379843"/>
                <a:ext cx="1639171" cy="2577548"/>
              </a:xfrm>
              <a:prstGeom prst="rect">
                <a:avLst/>
              </a:prstGeom>
            </p:spPr>
          </p:pic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861FEC96-8A2B-4251-A164-9D0970963E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75461" y="4363278"/>
                <a:ext cx="2090028" cy="2577548"/>
              </a:xfrm>
              <a:prstGeom prst="rect">
                <a:avLst/>
              </a:prstGeom>
            </p:spPr>
          </p:pic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9F8C331E-6669-4703-914A-22A6C11BF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8439" y="4280452"/>
                <a:ext cx="1956916" cy="2577548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6E6729D7-F218-45D9-9BAC-F7CD952A6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9665" y="4280452"/>
                <a:ext cx="1580048" cy="2577548"/>
              </a:xfrm>
              <a:prstGeom prst="rect">
                <a:avLst/>
              </a:prstGeom>
            </p:spPr>
          </p:pic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94704C39-4508-4202-84AA-518F38F4D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8755" y="4280452"/>
                <a:ext cx="1936220" cy="2577548"/>
              </a:xfrm>
              <a:prstGeom prst="rect">
                <a:avLst/>
              </a:prstGeom>
            </p:spPr>
          </p:pic>
        </p:grp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7EEB30A3-178C-4C79-A87C-7DC1A68F5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4500" y="4684689"/>
              <a:ext cx="1561992" cy="2173311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0B618ABE-EB90-4CF3-8BA9-388F1C93B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388" y="4684689"/>
              <a:ext cx="1332249" cy="2173311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A28AD9F9-CE08-4939-9AD2-A73CF12EF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0944" y="4684689"/>
              <a:ext cx="1632562" cy="2173311"/>
            </a:xfrm>
            <a:prstGeom prst="rect">
              <a:avLst/>
            </a:prstGeom>
          </p:spPr>
        </p:pic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3F3C457C-DE43-4D2B-B4AC-2D371236CDC7}"/>
              </a:ext>
            </a:extLst>
          </p:cNvPr>
          <p:cNvSpPr/>
          <p:nvPr/>
        </p:nvSpPr>
        <p:spPr>
          <a:xfrm>
            <a:off x="0" y="825983"/>
            <a:ext cx="12192000" cy="207687"/>
          </a:xfrm>
          <a:prstGeom prst="rect">
            <a:avLst/>
          </a:prstGeom>
          <a:solidFill>
            <a:srgbClr val="FDC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4CFBF6-0A0C-46D9-A6C7-AC9342EE2BCB}"/>
              </a:ext>
            </a:extLst>
          </p:cNvPr>
          <p:cNvSpPr txBox="1"/>
          <p:nvPr/>
        </p:nvSpPr>
        <p:spPr>
          <a:xfrm>
            <a:off x="1547184" y="2438613"/>
            <a:ext cx="974885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1.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hỏi</a:t>
            </a:r>
            <a:r>
              <a:rPr lang="vi-VN" sz="2800" dirty="0">
                <a:solidFill>
                  <a:prstClr val="black"/>
                </a:solidFill>
                <a:latin typeface="Arial-Rounded"/>
                <a:ea typeface="Arial-Rounded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6351AA-6FC4-4422-B992-8622A115A0F7}"/>
              </a:ext>
            </a:extLst>
          </p:cNvPr>
          <p:cNvSpPr txBox="1"/>
          <p:nvPr/>
        </p:nvSpPr>
        <p:spPr>
          <a:xfrm>
            <a:off x="1547186" y="3431561"/>
            <a:ext cx="1004553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2.</a:t>
            </a:r>
            <a:r>
              <a:rPr lang="vi-VN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–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tới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/>
                <a:ea typeface="Arial-Rounded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Arial-Rounded"/>
                <a:ea typeface="Arial-Rounded"/>
              </a:rPr>
              <a:t>.</a:t>
            </a:r>
            <a:endParaRPr lang="vi-VN" sz="2800" dirty="0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05CB20-B442-4047-9E30-D1D4F12D7788}"/>
              </a:ext>
            </a:extLst>
          </p:cNvPr>
          <p:cNvSpPr txBox="1"/>
          <p:nvPr/>
        </p:nvSpPr>
        <p:spPr>
          <a:xfrm>
            <a:off x="1604949" y="4116459"/>
            <a:ext cx="97488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M: 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-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Ấn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Độ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chào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thế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    -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Ấn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Độ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chào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bằng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chắp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tay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trước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ngực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cúi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đầu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-Rounded"/>
                <a:ea typeface="Arial-Rounded"/>
              </a:rPr>
              <a:t>nhẹ</a:t>
            </a:r>
            <a:r>
              <a:rPr lang="en-US" sz="2800" dirty="0">
                <a:solidFill>
                  <a:srgbClr val="00B050"/>
                </a:solidFill>
                <a:latin typeface="Arial-Rounded"/>
                <a:ea typeface="Arial-Rounded"/>
              </a:rPr>
              <a:t>.</a:t>
            </a:r>
            <a:endParaRPr lang="vi-VN" sz="2800" dirty="0">
              <a:solidFill>
                <a:srgbClr val="00B050"/>
              </a:solidFill>
              <a:latin typeface="Arial-Rounded"/>
              <a:ea typeface="Arial-Rounde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5A6056-6D5E-41EF-ABC0-1978378B9587}"/>
              </a:ext>
            </a:extLst>
          </p:cNvPr>
          <p:cNvSpPr txBox="1"/>
          <p:nvPr/>
        </p:nvSpPr>
        <p:spPr>
          <a:xfrm>
            <a:off x="1695529" y="2900981"/>
            <a:ext cx="9748851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Còn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em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,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em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chào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bạn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bằng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cách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 </a:t>
            </a:r>
            <a:r>
              <a:rPr lang="en-US" sz="2800" dirty="0" err="1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nào</a:t>
            </a:r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Arial-Rounded"/>
                <a:ea typeface="Arial-Rounded"/>
              </a:rPr>
              <a:t>?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Arial-Rounded"/>
              <a:ea typeface="Arial-Rounde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501CA4-0BED-4D9B-9A5E-1D6F09A90CC1}"/>
              </a:ext>
            </a:extLst>
          </p:cNvPr>
          <p:cNvSpPr txBox="1"/>
          <p:nvPr/>
        </p:nvSpPr>
        <p:spPr>
          <a:xfrm>
            <a:off x="4772858" y="1573217"/>
            <a:ext cx="569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ED7D31"/>
                </a:solidFill>
                <a:latin typeface="Arial-Rounded"/>
                <a:ea typeface="Arial-Rounded"/>
              </a:rPr>
              <a:t>LUYỆN TẬP</a:t>
            </a:r>
            <a:endParaRPr lang="en-US" sz="4800" dirty="0">
              <a:solidFill>
                <a:srgbClr val="ED7D31"/>
              </a:solidFill>
              <a:latin typeface="Arial-Rounded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5767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uiExpand="1" build="p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658139" y="2528790"/>
            <a:ext cx="7709984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độc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đáo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0" y="18567"/>
            <a:ext cx="12192000" cy="23774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08" y="364991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01" y="292902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6" y="346014"/>
            <a:ext cx="1695887" cy="19785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67" y="-207297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77" y="2544685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068">
            <a:off x="2200344" y="2848368"/>
            <a:ext cx="1288686" cy="14186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84418" y="3158334"/>
            <a:ext cx="749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800" b="1" i="0" u="none" strike="noStrike" kern="1200" cap="none" spc="0" normalizeH="0" baseline="0" noProof="0" dirty="0">
              <a:ln w="28575">
                <a:solidFill>
                  <a:srgbClr val="2489B6"/>
                </a:solidFill>
                <a:prstDash val="lgDash"/>
              </a:ln>
              <a:noFill/>
              <a:effectLst/>
              <a:uLnTx/>
              <a:uFillTx/>
              <a:latin typeface="Arial" panose="020B060402020202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3" name="20">
            <a:extLst>
              <a:ext uri="{FF2B5EF4-FFF2-40B4-BE49-F238E27FC236}">
                <a16:creationId xmlns:a16="http://schemas.microsoft.com/office/drawing/2014/main" id="{746300D3-184C-4F59-AF2B-FBD585FE70FF}"/>
              </a:ext>
            </a:extLst>
          </p:cNvPr>
          <p:cNvSpPr/>
          <p:nvPr/>
        </p:nvSpPr>
        <p:spPr>
          <a:xfrm>
            <a:off x="3429978" y="1350209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8435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13321" y="1169581"/>
            <a:ext cx="6422065" cy="2743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980121" y="1817906"/>
            <a:ext cx="4231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67059" y="1747185"/>
            <a:ext cx="791101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1219170">
              <a:buFont typeface="Arial" panose="020B0604020202020204" pitchFamily="34" charset="0"/>
              <a:buChar char="•"/>
            </a:pPr>
            <a:r>
              <a:rPr lang="vi-VN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tên phiên âm nước ngoài</a:t>
            </a:r>
            <a:endParaRPr kumimoji="0" lang="zh-CN" altLang="en-US" sz="3733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67059" y="2605698"/>
            <a:ext cx="722743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1219170">
              <a:buFont typeface="Arial" panose="020B0604020202020204" pitchFamily="34" charset="0"/>
              <a:buChar char="•"/>
            </a:pPr>
            <a:r>
              <a:rPr lang="vi-VN" altLang="zh-CN" sz="3733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 được cách chào hỏi của người dân một số nước trên thế giới.</a:t>
            </a:r>
            <a:endParaRPr kumimoji="0" lang="zh-CN" altLang="en-US" sz="3733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2804" y="1769368"/>
            <a:ext cx="2568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67" normalizeH="0" baseline="0" noProof="0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altLang="zh-CN" sz="6000" b="1" i="0" u="none" strike="noStrike" kern="1200" cap="none" spc="67" normalizeH="0" baseline="0" noProof="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67" normalizeH="0" baseline="0" noProof="0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kumimoji="0" lang="zh-CN" altLang="en-US" sz="6000" b="1" i="0" u="none" strike="noStrike" kern="1200" cap="none" spc="67" normalizeH="0" baseline="0" noProof="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00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ECF58FC-5662-4642-BFC9-361131D386BC}"/>
              </a:ext>
            </a:extLst>
          </p:cNvPr>
          <p:cNvGrpSpPr/>
          <p:nvPr/>
        </p:nvGrpSpPr>
        <p:grpSpPr>
          <a:xfrm>
            <a:off x="763422" y="649698"/>
            <a:ext cx="2454485" cy="830998"/>
            <a:chOff x="369343" y="617893"/>
            <a:chExt cx="1623716" cy="5332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80E570-A6A7-4F6C-ABF2-DA842337410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 17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6CFCA4-EFC0-42DD-B1BD-00B5FC6E2B69}"/>
                </a:ext>
              </a:extLst>
            </p:cNvPr>
            <p:cNvSpPr txBox="1"/>
            <p:nvPr/>
          </p:nvSpPr>
          <p:spPr>
            <a:xfrm>
              <a:off x="379412" y="617893"/>
              <a:ext cx="1613647" cy="53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accent1"/>
                  </a:solidFill>
                  <a:latin typeface="+mj-lt"/>
                </a:rPr>
                <a:t>BÀI 17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8B56EAA-1D8B-4DBD-BCED-D2B571AB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295" y="1465262"/>
            <a:ext cx="1084359" cy="571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B41C0-CDDF-4868-9515-ECE5EE458DC2}"/>
              </a:ext>
            </a:extLst>
          </p:cNvPr>
          <p:cNvSpPr txBox="1"/>
          <p:nvPr/>
        </p:nvSpPr>
        <p:spPr>
          <a:xfrm>
            <a:off x="2768058" y="1455594"/>
            <a:ext cx="8990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Hằng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ngày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thường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đáp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mọi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C6AC9-2B7C-44CE-AC90-9AE3E75829A1}"/>
              </a:ext>
            </a:extLst>
          </p:cNvPr>
          <p:cNvSpPr txBox="1"/>
          <p:nvPr/>
        </p:nvSpPr>
        <p:spPr>
          <a:xfrm>
            <a:off x="3585066" y="418865"/>
            <a:ext cx="860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NHỮNG CÁCH CHÀO ĐỘC ĐÁO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03214F-5201-4A6E-A071-1D17D2221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5919" y="2550258"/>
            <a:ext cx="9268634" cy="407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DC5F-07D6-49A8-93D4-0C1E3BFDFD9B}"/>
              </a:ext>
            </a:extLst>
          </p:cNvPr>
          <p:cNvSpPr/>
          <p:nvPr/>
        </p:nvSpPr>
        <p:spPr>
          <a:xfrm>
            <a:off x="0" y="669851"/>
            <a:ext cx="12192000" cy="58053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B0BCC-5E75-4D5C-9613-9A0B1EA1727E}"/>
              </a:ext>
            </a:extLst>
          </p:cNvPr>
          <p:cNvSpPr txBox="1"/>
          <p:nvPr/>
        </p:nvSpPr>
        <p:spPr>
          <a:xfrm>
            <a:off x="951454" y="-90640"/>
            <a:ext cx="133133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0173B-65CC-40F6-BD77-D7B9A765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41754" y="73729"/>
            <a:ext cx="582308" cy="525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505479" y="565507"/>
            <a:ext cx="718104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951454" y="1277453"/>
            <a:ext cx="104226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phổ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bắt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vẫy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Ngoài</a:t>
            </a:r>
            <a:r>
              <a:rPr lang="en-US" sz="2800" dirty="0">
                <a:latin typeface="+mj-lt"/>
              </a:rPr>
              <a:t> ra,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ta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đặc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biệt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Ma-ô-</a:t>
            </a:r>
            <a:r>
              <a:rPr lang="en-US" sz="2800" dirty="0" err="1">
                <a:latin typeface="+mj-lt"/>
              </a:rPr>
              <a:t>ri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Di-</a:t>
            </a:r>
            <a:r>
              <a:rPr lang="en-US" sz="2800" dirty="0" err="1">
                <a:latin typeface="+mj-lt"/>
              </a:rPr>
              <a:t>lân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nhàng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mũi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nhau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chắp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ngực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kèm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cúi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Mỹ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nhẹ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kia.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Dim-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bu</a:t>
            </a:r>
            <a:r>
              <a:rPr lang="en-US" sz="2800" dirty="0">
                <a:latin typeface="+mj-lt"/>
              </a:rPr>
              <a:t>-ê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theo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truyền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vỗ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tay</a:t>
            </a:r>
            <a:r>
              <a:rPr lang="en-US" sz="2800" dirty="0">
                <a:latin typeface="+mj-lt"/>
              </a:rPr>
              <a:t>,… </a:t>
            </a:r>
            <a:r>
              <a:rPr lang="en-US" sz="2800" dirty="0" err="1">
                <a:latin typeface="+mj-lt"/>
              </a:rPr>
              <a:t>Mỗi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riêng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dân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từng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.</a:t>
            </a:r>
          </a:p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algn="just"/>
            <a:r>
              <a:rPr lang="en-US" sz="2800" dirty="0">
                <a:latin typeface="+mj-lt"/>
              </a:rPr>
              <a:t>			</a:t>
            </a:r>
            <a:r>
              <a:rPr lang="en-US" sz="2400">
                <a:latin typeface="+mj-lt"/>
              </a:rPr>
              <a:t>              </a:t>
            </a:r>
          </a:p>
          <a:p>
            <a:pPr algn="just"/>
            <a:r>
              <a:rPr lang="en-US" sz="2400">
                <a:latin typeface="+mj-lt"/>
              </a:rPr>
              <a:t>                                                                 (</a:t>
            </a:r>
            <a:r>
              <a:rPr lang="en-US" sz="2400" dirty="0" err="1">
                <a:latin typeface="+mj-lt"/>
              </a:rPr>
              <a:t>Hoàng</a:t>
            </a:r>
            <a:r>
              <a:rPr lang="en-US" sz="2400" dirty="0">
                <a:latin typeface="+mj-lt"/>
              </a:rPr>
              <a:t> Anh </a:t>
            </a:r>
            <a:r>
              <a:rPr lang="en-US" sz="2400" i="1" dirty="0" err="1">
                <a:latin typeface="+mj-lt"/>
              </a:rPr>
              <a:t>tổng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hợp</a:t>
            </a:r>
            <a:r>
              <a:rPr lang="en-US" sz="2400" i="1" dirty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245759C-3294-4658-A1C2-2068B39E1270}"/>
              </a:ext>
            </a:extLst>
          </p:cNvPr>
          <p:cNvSpPr/>
          <p:nvPr/>
        </p:nvSpPr>
        <p:spPr>
          <a:xfrm>
            <a:off x="8865383" y="5056104"/>
            <a:ext cx="3221665" cy="1577883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-Rounded" panose="020B0500000000000000" pitchFamily="34" charset="0"/>
              </a:rPr>
              <a:t>mẫu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Ma-ô-ri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685800" eaLnBrk="1" hangingPunct="1"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Niu Di-lân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685800" eaLnBrk="1" hangingPunct="1">
              <a:defRPr/>
            </a:pPr>
            <a:r>
              <a:rPr lang="en-US" altLang="zh-CN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Dim-ba-bu-ê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85BD8A0D-BD36-4230-8C1C-D428B953104E}"/>
              </a:ext>
            </a:extLst>
          </p:cNvPr>
          <p:cNvSpPr txBox="1">
            <a:spLocks/>
          </p:cNvSpPr>
          <p:nvPr/>
        </p:nvSpPr>
        <p:spPr>
          <a:xfrm>
            <a:off x="9251950" y="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by: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2CF47-8548-4C4C-8E98-B9972E3F937A}"/>
              </a:ext>
            </a:extLst>
          </p:cNvPr>
          <p:cNvSpPr txBox="1"/>
          <p:nvPr/>
        </p:nvSpPr>
        <p:spPr>
          <a:xfrm>
            <a:off x="5010944" y="1376675"/>
            <a:ext cx="5656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</a:rPr>
              <a:t>Giải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nghĩa</a:t>
            </a:r>
            <a:r>
              <a:rPr lang="en-US" sz="4000" u="sng" dirty="0">
                <a:solidFill>
                  <a:srgbClr val="FF0000"/>
                </a:solidFill>
              </a:rPr>
              <a:t> </a:t>
            </a:r>
            <a:r>
              <a:rPr lang="en-US" sz="4000" u="sng" dirty="0" err="1">
                <a:solidFill>
                  <a:srgbClr val="FF0000"/>
                </a:solidFill>
              </a:rPr>
              <a:t>từ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0CBF6-9873-4C0B-97DD-90C4C19FA9D2}"/>
              </a:ext>
            </a:extLst>
          </p:cNvPr>
          <p:cNvSpPr txBox="1"/>
          <p:nvPr/>
        </p:nvSpPr>
        <p:spPr>
          <a:xfrm>
            <a:off x="1580707" y="346243"/>
            <a:ext cx="159152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latin typeface="+mj-lt"/>
              </a:rPr>
              <a:t>ĐỌC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3BF48-AE33-43EE-8014-1E9536A72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409055" y="458640"/>
            <a:ext cx="582308" cy="5251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652FCD-E241-4A0A-B8A9-313EAB4DAA42}"/>
              </a:ext>
            </a:extLst>
          </p:cNvPr>
          <p:cNvSpPr/>
          <p:nvPr/>
        </p:nvSpPr>
        <p:spPr>
          <a:xfrm>
            <a:off x="3793531" y="2317700"/>
            <a:ext cx="338114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Di-</a:t>
            </a:r>
            <a:r>
              <a:rPr lang="en-US" sz="2800" dirty="0" err="1">
                <a:latin typeface="+mj-lt"/>
              </a:rPr>
              <a:t>lân</a:t>
            </a:r>
            <a:endParaRPr lang="vi-VN" sz="2800" dirty="0"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EB7597-5884-4ED6-A96F-6BA4FE32DAD0}"/>
              </a:ext>
            </a:extLst>
          </p:cNvPr>
          <p:cNvSpPr/>
          <p:nvPr/>
        </p:nvSpPr>
        <p:spPr>
          <a:xfrm>
            <a:off x="3883912" y="2624721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23C12-0E30-4B24-A397-3EF63E8645B6}"/>
              </a:ext>
            </a:extLst>
          </p:cNvPr>
          <p:cNvSpPr/>
          <p:nvPr/>
        </p:nvSpPr>
        <p:spPr>
          <a:xfrm>
            <a:off x="3777032" y="2879512"/>
            <a:ext cx="2318968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Ấn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</a:t>
            </a:r>
            <a:endParaRPr lang="vi-VN" sz="28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7A4B70-8C71-4F03-AD61-1270FCE73395}"/>
              </a:ext>
            </a:extLst>
          </p:cNvPr>
          <p:cNvSpPr/>
          <p:nvPr/>
        </p:nvSpPr>
        <p:spPr>
          <a:xfrm>
            <a:off x="3867411" y="3166087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5F29F-9931-4919-85B5-4ED49FBCCF1E}"/>
              </a:ext>
            </a:extLst>
          </p:cNvPr>
          <p:cNvSpPr/>
          <p:nvPr/>
        </p:nvSpPr>
        <p:spPr>
          <a:xfrm>
            <a:off x="3777032" y="3537408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Mỹ</a:t>
            </a:r>
            <a:endParaRPr lang="vi-VN" sz="2800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B0E8E1-6CAD-4D23-BA99-8AE92CF84E21}"/>
              </a:ext>
            </a:extLst>
          </p:cNvPr>
          <p:cNvSpPr/>
          <p:nvPr/>
        </p:nvSpPr>
        <p:spPr>
          <a:xfrm>
            <a:off x="3890276" y="376145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F7389-9BAE-41FB-B4A7-576C7014D7A9}"/>
              </a:ext>
            </a:extLst>
          </p:cNvPr>
          <p:cNvSpPr txBox="1"/>
          <p:nvPr/>
        </p:nvSpPr>
        <p:spPr>
          <a:xfrm>
            <a:off x="6112499" y="2333312"/>
            <a:ext cx="492771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châu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Dương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1E555-1C6E-4870-96CB-6FD0E20B427E}"/>
              </a:ext>
            </a:extLst>
          </p:cNvPr>
          <p:cNvSpPr txBox="1"/>
          <p:nvPr/>
        </p:nvSpPr>
        <p:spPr>
          <a:xfrm>
            <a:off x="6142935" y="2930727"/>
            <a:ext cx="390634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Châu</a:t>
            </a:r>
            <a:r>
              <a:rPr lang="en-US" sz="2800" dirty="0">
                <a:latin typeface="+mj-lt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90579-F32D-4FDB-A31E-17CB73720FA7}"/>
              </a:ext>
            </a:extLst>
          </p:cNvPr>
          <p:cNvSpPr txBox="1"/>
          <p:nvPr/>
        </p:nvSpPr>
        <p:spPr>
          <a:xfrm>
            <a:off x="6142935" y="3521797"/>
            <a:ext cx="576656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châu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Mỹ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C31745-38D1-4341-9ADE-633BD22A91A5}"/>
              </a:ext>
            </a:extLst>
          </p:cNvPr>
          <p:cNvSpPr/>
          <p:nvPr/>
        </p:nvSpPr>
        <p:spPr>
          <a:xfrm>
            <a:off x="3757000" y="4067997"/>
            <a:ext cx="3715480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>
                <a:latin typeface="+mj-lt"/>
              </a:rPr>
              <a:t>Dim-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err="1">
                <a:latin typeface="+mj-lt"/>
              </a:rPr>
              <a:t>bu</a:t>
            </a:r>
            <a:r>
              <a:rPr lang="en-US" sz="2800" dirty="0">
                <a:latin typeface="+mj-lt"/>
              </a:rPr>
              <a:t>-ê</a:t>
            </a:r>
            <a:endParaRPr lang="vi-VN" sz="2800" dirty="0">
              <a:latin typeface="+mj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E17067-00B4-416F-9125-C44C7038937A}"/>
              </a:ext>
            </a:extLst>
          </p:cNvPr>
          <p:cNvSpPr/>
          <p:nvPr/>
        </p:nvSpPr>
        <p:spPr>
          <a:xfrm>
            <a:off x="3883912" y="432574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BA2AFB-D739-44BE-B6FA-9B6194B3AE42}"/>
              </a:ext>
            </a:extLst>
          </p:cNvPr>
          <p:cNvSpPr txBox="1"/>
          <p:nvPr/>
        </p:nvSpPr>
        <p:spPr>
          <a:xfrm>
            <a:off x="6169659" y="4047504"/>
            <a:ext cx="430341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châu</a:t>
            </a:r>
            <a:r>
              <a:rPr lang="en-US" sz="2800" dirty="0">
                <a:latin typeface="+mj-lt"/>
              </a:rPr>
              <a:t> Phi.</a:t>
            </a:r>
          </a:p>
        </p:txBody>
      </p:sp>
      <p:pic>
        <p:nvPicPr>
          <p:cNvPr id="18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id="{61EBD119-E96B-4473-98F8-2F9CA921E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9445222" y="4393246"/>
            <a:ext cx="1961831" cy="23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3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125EE-0299-4244-90CF-E280D82995CE}"/>
              </a:ext>
            </a:extLst>
          </p:cNvPr>
          <p:cNvSpPr txBox="1"/>
          <p:nvPr/>
        </p:nvSpPr>
        <p:spPr>
          <a:xfrm>
            <a:off x="1988964" y="679581"/>
            <a:ext cx="1530415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22DA4-6C22-4F4C-8C0A-87BDFE920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406653" y="709624"/>
            <a:ext cx="794287" cy="624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A01E61-F27B-4298-8903-0F07A06F0BEF}"/>
              </a:ext>
            </a:extLst>
          </p:cNvPr>
          <p:cNvSpPr txBox="1"/>
          <p:nvPr/>
        </p:nvSpPr>
        <p:spPr>
          <a:xfrm>
            <a:off x="3941169" y="1464079"/>
            <a:ext cx="536582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Luyện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dài</a:t>
            </a:r>
            <a:endParaRPr lang="en-US" sz="40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9DE6DB-8D88-4C3A-B447-780DEB2E630C}"/>
              </a:ext>
            </a:extLst>
          </p:cNvPr>
          <p:cNvSpPr/>
          <p:nvPr/>
        </p:nvSpPr>
        <p:spPr>
          <a:xfrm>
            <a:off x="3726717" y="2365952"/>
            <a:ext cx="7442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err="1">
                <a:latin typeface="UTM Avo" panose="020406030505060202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thế</a:t>
            </a:r>
            <a:r>
              <a:rPr lang="en-US" sz="3200">
                <a:latin typeface="UTM Avo" panose="02040603050506020204" pitchFamily="18" charset="0"/>
              </a:rPr>
              <a:t> giới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cách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phổ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bắt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vẫy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cúi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chào</a:t>
            </a:r>
            <a:r>
              <a:rPr lang="vi-VN" sz="3200" dirty="0">
                <a:latin typeface="UTM Avo" panose="02040603050506020204" pitchFamily="18" charset="0"/>
              </a:rPr>
              <a:t>. </a:t>
            </a:r>
            <a:endParaRPr lang="vi-VN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6C96ED-4BCE-4E0B-B1D3-061E721C1C9F}"/>
              </a:ext>
            </a:extLst>
          </p:cNvPr>
          <p:cNvSpPr/>
          <p:nvPr/>
        </p:nvSpPr>
        <p:spPr>
          <a:xfrm>
            <a:off x="3941169" y="269120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1AA7F8-9D54-4CBD-AA33-DB38955B5A8E}"/>
              </a:ext>
            </a:extLst>
          </p:cNvPr>
          <p:cNvCxnSpPr/>
          <p:nvPr/>
        </p:nvCxnSpPr>
        <p:spPr>
          <a:xfrm flipH="1">
            <a:off x="7309888" y="257542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CAA0C3-336C-406E-AB55-6751E7F5C9C9}"/>
              </a:ext>
            </a:extLst>
          </p:cNvPr>
          <p:cNvCxnSpPr/>
          <p:nvPr/>
        </p:nvCxnSpPr>
        <p:spPr>
          <a:xfrm flipH="1">
            <a:off x="6895610" y="32339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1F1436-F960-4683-8483-95EE64F1B133}"/>
              </a:ext>
            </a:extLst>
          </p:cNvPr>
          <p:cNvCxnSpPr/>
          <p:nvPr/>
        </p:nvCxnSpPr>
        <p:spPr>
          <a:xfrm flipH="1">
            <a:off x="11031282" y="332968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69A2BE-2AEA-4334-B5A2-C4C5C1979F06}"/>
              </a:ext>
            </a:extLst>
          </p:cNvPr>
          <p:cNvGrpSpPr/>
          <p:nvPr/>
        </p:nvGrpSpPr>
        <p:grpSpPr>
          <a:xfrm>
            <a:off x="6350513" y="4032919"/>
            <a:ext cx="175436" cy="470813"/>
            <a:chOff x="5551064" y="2181164"/>
            <a:chExt cx="175436" cy="47081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FF0E33-7722-4E81-B7FF-A9018B81F60F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2C37CE-5180-4DD0-93C5-4A32FA5E775D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A7AD90-5B45-4396-ADD5-FF72E90B450B}"/>
              </a:ext>
            </a:extLst>
          </p:cNvPr>
          <p:cNvCxnSpPr/>
          <p:nvPr/>
        </p:nvCxnSpPr>
        <p:spPr>
          <a:xfrm flipH="1">
            <a:off x="9351167" y="332968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2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1180</Words>
  <Application>Microsoft Office PowerPoint</Application>
  <PresentationFormat>Widescreen</PresentationFormat>
  <Paragraphs>103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等线</vt:lpstr>
      <vt:lpstr>微软雅黑</vt:lpstr>
      <vt:lpstr>Arial</vt:lpstr>
      <vt:lpstr>Arial-Rounded</vt:lpstr>
      <vt:lpstr>Calibri</vt:lpstr>
      <vt:lpstr>Calibri Light</vt:lpstr>
      <vt:lpstr>UTM Avo</vt:lpstr>
      <vt:lpstr>Office Theme</vt:lpstr>
      <vt:lpstr>https://www.freeppt7.com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ren sora mitsutake</cp:lastModifiedBy>
  <cp:revision>18</cp:revision>
  <dcterms:created xsi:type="dcterms:W3CDTF">2021-07-20T01:55:21Z</dcterms:created>
  <dcterms:modified xsi:type="dcterms:W3CDTF">2022-03-28T08:17:09Z</dcterms:modified>
</cp:coreProperties>
</file>