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49" r:id="rId3"/>
    <p:sldMasterId id="2147483761" r:id="rId4"/>
  </p:sldMasterIdLst>
  <p:notesMasterIdLst>
    <p:notesMasterId r:id="rId14"/>
  </p:notesMasterIdLst>
  <p:sldIdLst>
    <p:sldId id="256" r:id="rId5"/>
    <p:sldId id="515" r:id="rId6"/>
    <p:sldId id="2007577070" r:id="rId7"/>
    <p:sldId id="264" r:id="rId8"/>
    <p:sldId id="265" r:id="rId9"/>
    <p:sldId id="268" r:id="rId10"/>
    <p:sldId id="361" r:id="rId11"/>
    <p:sldId id="363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29761-914E-47E6-A55A-79CECE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304800"/>
            <a:ext cx="2427111" cy="186266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CC034-5F78-4DDF-A234-596AFEFF9586}"/>
              </a:ext>
            </a:extLst>
          </p:cNvPr>
          <p:cNvSpPr txBox="1"/>
          <p:nvPr/>
        </p:nvSpPr>
        <p:spPr>
          <a:xfrm>
            <a:off x="4467450" y="304800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CHỮ HOA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562716" y="1062700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2363166" y="2421383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4" t="24299" r="13067" b="22719"/>
          <a:stretch/>
        </p:blipFill>
        <p:spPr>
          <a:xfrm>
            <a:off x="7314322" y="2421384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860678" y="287359"/>
            <a:ext cx="11117178" cy="576312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93717" y="2141621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" y="290163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2967" y="2593091"/>
            <a:ext cx="2337055" cy="289987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6560146" y="1390018"/>
            <a:ext cx="2862299" cy="546805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9B693-52F5-4AD4-BEEC-9DCFD56AACCA}"/>
              </a:ext>
            </a:extLst>
          </p:cNvPr>
          <p:cNvSpPr txBox="1"/>
          <p:nvPr/>
        </p:nvSpPr>
        <p:spPr>
          <a:xfrm>
            <a:off x="6440645" y="3139244"/>
            <a:ext cx="4684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E107-978A-4EF9-B774-5ABDF6BF8646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381C-6D93-4A35-AF53-E3994EF354B1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3D6F8-F790-4DCB-AE45-932EB0D2099F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ƌ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E7A54-46C6-4764-AE27-3E56285EB21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A7644-823F-43BC-9672-81B5345CA145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FD5F-D697-47BF-8B0A-26D4F50388A6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4337946" y="2833475"/>
            <a:ext cx="60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141</Words>
  <Application>Microsoft Office PowerPoint</Application>
  <PresentationFormat>Widescreen</PresentationFormat>
  <Paragraphs>24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等线</vt:lpstr>
      <vt:lpstr>HP001</vt:lpstr>
      <vt:lpstr>方正静蕾简体</vt:lpstr>
      <vt:lpstr>Arial</vt:lpstr>
      <vt:lpstr>Arial-Rounded</vt:lpstr>
      <vt:lpstr>Calibri</vt:lpstr>
      <vt:lpstr>HP001 4 hàng</vt:lpstr>
      <vt:lpstr>Times New Roman</vt:lpstr>
      <vt:lpstr>UTM Avo</vt:lpstr>
      <vt:lpstr>Office Theme</vt:lpstr>
      <vt:lpstr>1_Office 主题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42</cp:revision>
  <dcterms:created xsi:type="dcterms:W3CDTF">2021-07-20T01:55:21Z</dcterms:created>
  <dcterms:modified xsi:type="dcterms:W3CDTF">2021-08-06T06:28:29Z</dcterms:modified>
</cp:coreProperties>
</file>