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26" r:id="rId3"/>
    <p:sldId id="536" r:id="rId4"/>
    <p:sldId id="527" r:id="rId5"/>
    <p:sldId id="539" r:id="rId6"/>
    <p:sldId id="538" r:id="rId7"/>
    <p:sldId id="544" r:id="rId8"/>
    <p:sldId id="474" r:id="rId9"/>
    <p:sldId id="540" r:id="rId10"/>
    <p:sldId id="524" r:id="rId11"/>
    <p:sldId id="506" r:id="rId12"/>
    <p:sldId id="546" r:id="rId13"/>
    <p:sldId id="548" r:id="rId14"/>
    <p:sldId id="55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8" y="-90897"/>
            <a:ext cx="12693497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3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id="{A97D611F-8DD7-3185-21BA-C6214843185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19075" y="-90897"/>
            <a:ext cx="12795126" cy="6999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D34E9AE-FD2F-2850-8DC5-D1B54D3AD6F6}"/>
              </a:ext>
            </a:extLst>
          </p:cNvPr>
          <p:cNvSpPr/>
          <p:nvPr userDrawn="1"/>
        </p:nvSpPr>
        <p:spPr>
          <a:xfrm>
            <a:off x="11092685" y="136525"/>
            <a:ext cx="1284651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C9E12DB1-4A71-07A9-34BA-8377EC04DAC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E972FD68-6AF5-614A-4980-6FC02667125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6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EBA4FCBB-3759-EDFE-AE3B-94F7ABCDBD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85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slide" Target="slide13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73212" y="1572867"/>
            <a:ext cx="1349347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6</a:t>
            </a: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16: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6 -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088846" y="14964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562873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4775" y="6128902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1481286" y="3843542"/>
            <a:ext cx="10538436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48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BẮN TRỨNG CÙNG ANGRY BIRDS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567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F711CAD-B5EB-4F03-9B60-4B08ED1B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87C886A-C146-49FA-99B3-EC33047D7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A8F173A9-268A-44FD-9A6A-0A8CD5D84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4DA95B1-2977-4E16-993A-1F8D7A35F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AD17867F-A2D4-4FB3-B345-D95411E0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886C9E4A-678E-4899-8ED3-85F0543C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C504F8FA-C6D5-4F7F-A3F6-7B5E9339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468903E-0E07-4AC9-B2E2-3544D3834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186323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AEB495C5-EFDC-4348-BB50-832776F32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C3683317-D558-4874-B1D3-3E13BC8E11AE}"/>
              </a:ext>
            </a:extLst>
          </p:cNvPr>
          <p:cNvSpPr/>
          <p:nvPr/>
        </p:nvSpPr>
        <p:spPr>
          <a:xfrm>
            <a:off x="-7627" y="640289"/>
            <a:ext cx="3616582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2 + 1 = …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D9E9DA6C-63C8-4A80-A09F-E44C7BF6E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9C2BD83B-5735-4BCB-97E3-ABDCBCFDC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AD3A2FB6-BE3C-4E56-98F1-5BFD88566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7639591B-86E6-4D9D-A58F-285B3EB9BF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0B6A5C9A-7A13-44D3-A314-1BD0F8AD72F8}"/>
              </a:ext>
            </a:extLst>
          </p:cNvPr>
          <p:cNvGrpSpPr/>
          <p:nvPr/>
        </p:nvGrpSpPr>
        <p:grpSpPr>
          <a:xfrm>
            <a:off x="10621932" y="1332359"/>
            <a:ext cx="529333" cy="522514"/>
            <a:chOff x="10811722" y="1335067"/>
            <a:chExt cx="529333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A7CD588D-E60A-470F-BDB1-36551299735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3B035333-EBA2-4E7F-BD4E-6451AE4D9291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89E996E-E8A7-48F2-9010-540B845CEF06}"/>
              </a:ext>
            </a:extLst>
          </p:cNvPr>
          <p:cNvGrpSpPr/>
          <p:nvPr/>
        </p:nvGrpSpPr>
        <p:grpSpPr>
          <a:xfrm>
            <a:off x="10621931" y="4700658"/>
            <a:ext cx="529333" cy="522514"/>
            <a:chOff x="10811722" y="1335067"/>
            <a:chExt cx="529333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74947908-8A21-427C-B453-5A7B6E31C028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CAE807C6-C54F-4092-9210-1FF5AFFD0BA6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B467133E-7304-435C-82A5-B68B8CB6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9823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FF5E70CA-C259-41C8-AD6D-1F8C38D5C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4242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5083E210-3048-4756-BA10-93A382C1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4606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AD1D76C-67BA-4080-BA5E-1EE74AFFE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8487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2C3A79CD-8424-483A-8AF1-D6944E41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9134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0CF5630E-2FA7-4EF4-953B-77EE3032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9498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DA5C9638-17B0-4746-BEDE-461E5C85A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3379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2B0FFDD-35B5-430C-9F45-2C281145A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71121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5606314F-CE32-422E-90A9-45517CDCC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70032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60C7A3FF-A114-4A08-BCA4-EAA339553ADC}"/>
              </a:ext>
            </a:extLst>
          </p:cNvPr>
          <p:cNvSpPr/>
          <p:nvPr/>
        </p:nvSpPr>
        <p:spPr>
          <a:xfrm>
            <a:off x="537029" y="514904"/>
            <a:ext cx="3522353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4 + 1 = …</a:t>
            </a:r>
            <a:endParaRPr kumimoji="0" lang="es-ES" sz="4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73B090E6-257D-41C5-BF2E-436A96CB1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98232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778A6A0F-D594-43A3-9624-36F2D9642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2957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15B45A19-CE5A-4C73-90D9-D98E299A0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610742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310BB321-365F-415E-BD7F-6E4E585B9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9478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B97D40CB-7125-4038-92A5-CFB6041BB98E}"/>
              </a:ext>
            </a:extLst>
          </p:cNvPr>
          <p:cNvGrpSpPr/>
          <p:nvPr/>
        </p:nvGrpSpPr>
        <p:grpSpPr>
          <a:xfrm>
            <a:off x="10621932" y="1443199"/>
            <a:ext cx="529333" cy="522514"/>
            <a:chOff x="10811722" y="1335067"/>
            <a:chExt cx="529333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70D5EBD5-D2FD-4DF3-AD9A-0E277E66E5E3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9C9CBEE2-9A75-4AA9-AF31-A07ACCD74BA9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7942E6A-52C2-405B-ABFB-2F3622060FA6}"/>
              </a:ext>
            </a:extLst>
          </p:cNvPr>
          <p:cNvGrpSpPr/>
          <p:nvPr/>
        </p:nvGrpSpPr>
        <p:grpSpPr>
          <a:xfrm>
            <a:off x="10621931" y="4811498"/>
            <a:ext cx="529333" cy="522514"/>
            <a:chOff x="10811722" y="1335067"/>
            <a:chExt cx="529333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C17D617-201A-405C-AAC6-B1A398159CD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750450E5-BD96-48CF-886F-D6E44CCA3580}"/>
                </a:ext>
              </a:extLst>
            </p:cNvPr>
            <p:cNvSpPr txBox="1"/>
            <p:nvPr/>
          </p:nvSpPr>
          <p:spPr>
            <a:xfrm>
              <a:off x="10900526" y="1365492"/>
              <a:ext cx="351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5 -0.0052 0.00069 C -0.00781 0.00324 -0.0125 0.00949 -0.0125 0.00972 C -0.02213 0.03194 -0.00976 0.00417 -0.02083 0.0243 C -0.02226 0.02685 -0.02304 0.03032 -0.02448 0.03264 C -0.02591 0.03518 -0.02786 0.0368 -0.02916 0.03912 C -0.03073 0.04167 -0.03125 0.04537 -0.03281 0.04768 C -0.03502 0.05116 -0.0401 0.05625 -0.0401 0.05648 C -0.04075 0.05833 -0.04179 0.06018 -0.04244 0.06273 C -0.04296 0.06481 -0.04296 0.06713 -0.04375 0.06898 C -0.04453 0.07153 -0.04622 0.07315 -0.04713 0.07546 C -0.04817 0.07731 -0.04869 0.07986 -0.04974 0.08194 C -0.05065 0.08403 -0.05221 0.08588 -0.05312 0.08842 C -0.06067 0.10555 -0.05468 0.09699 -0.06145 0.10555 C -0.05612 0.07569 -0.06341 0.1118 -0.05312 0.07546 C -0.05247 0.07268 -0.05195 0.06944 -0.05078 0.0669 C -0.04987 0.06458 -0.0483 0.06296 -0.04713 0.06065 C -0.03919 0.04143 -0.04804 0.05787 -0.0401 0.04143 C -0.03893 0.03889 -0.03737 0.0375 -0.03645 0.03495 C -0.03541 0.03217 -0.03515 0.0287 -0.03411 0.02639 C -0.03164 0.02083 -0.02786 0.01736 -0.02578 0.01134 C -0.02382 0.00648 -0.022 0.00116 -0.01979 -0.00347 C -0.01862 -0.00579 -0.01705 -0.00741 -0.01614 -0.00995 C -0.01497 -0.0125 -0.01484 -0.01597 -0.0138 -0.01829 C -0.01145 -0.02315 -0.00885 -0.02708 -0.00651 -0.03125 C -0.0052 -0.03333 -0.00403 -0.03519 -0.00286 -0.03773 C 0.00313 -0.05185 -0.00078 -0.04375 0.00912 -0.06111 C 0.01068 -0.06389 0.01185 -0.06736 0.01381 -0.06968 C 0.01967 -0.07593 0.02071 -0.07616 0.02579 -0.08449 C 0.02787 -0.08773 0.02956 -0.09213 0.03177 -0.09537 C 0.0336 -0.09769 0.03594 -0.09908 0.03776 -0.10162 C 0.04167 -0.10741 0.04414 -0.1162 0.04857 -0.12083 C 0.05065 -0.12315 0.05261 -0.12523 0.05456 -0.12732 C 0.05612 -0.1287 0.05782 -0.12963 0.05938 -0.13148 C 0.0655 -0.13843 0.0655 -0.14259 0.0737 -0.14861 C 0.08907 -0.15949 0.06993 -0.14537 0.08568 -0.15926 C 0.08842 -0.16181 0.09141 -0.16296 0.09401 -0.16574 C 0.09701 -0.16875 0.09948 -0.17315 0.10248 -0.17639 C 0.12201 -0.19792 0.11355 -0.1875 0.12878 -0.20185 C 0.13164 -0.20463 0.13438 -0.20787 0.13724 -0.21042 C 0.13985 -0.21273 0.14284 -0.21435 0.14558 -0.2169 C 0.14844 -0.21921 0.15105 -0.22269 0.15391 -0.22523 C 0.16029 -0.23079 0.1668 -0.23542 0.17305 -0.24028 C 0.17579 -0.24236 0.17865 -0.24491 0.18151 -0.24653 C 0.18386 -0.24815 0.18633 -0.24931 0.18868 -0.25116 C 0.20365 -0.26204 0.18711 -0.2537 0.20664 -0.26181 C 0.20782 -0.26296 0.20886 -0.26528 0.21029 -0.26597 C 0.22331 -0.27292 0.21394 -0.26273 0.22461 -0.27222 C 0.2267 -0.27408 0.22852 -0.27662 0.2306 -0.27847 C 0.23295 -0.28079 0.23542 -0.28287 0.23776 -0.28495 C 0.24063 -0.28773 0.24323 -0.29097 0.24623 -0.29352 C 0.24883 -0.29607 0.2517 -0.29769 0.25456 -0.3 C 0.25769 -0.30255 0.26094 -0.30579 0.2642 -0.30857 C 0.27318 -0.31597 0.2724 -0.31435 0.28217 -0.3213 C 0.2849 -0.32315 0.28763 -0.32546 0.2905 -0.32778 C 0.29362 -0.33033 0.29675 -0.3338 0.30013 -0.33611 C 0.30313 -0.33843 0.30651 -0.33889 0.30951 -0.34051 C 0.31211 -0.3419 0.31446 -0.34352 0.3168 -0.34491 C 0.31875 -0.34583 0.32084 -0.34607 0.32279 -0.34676 C 0.33464 -0.35232 0.31368 -0.34537 0.33347 -0.35116 C 0.33477 -0.35255 0.33568 -0.35463 0.33711 -0.35556 C 0.33946 -0.35671 0.34206 -0.35671 0.3444 -0.35741 C 0.34753 -0.3588 0.35079 -0.36019 0.35404 -0.36204 C 0.37513 -0.37361 0.35079 -0.3632 0.37539 -0.37454 C 0.37904 -0.37639 0.38269 -0.37732 0.38633 -0.3787 C 0.39037 -0.38079 0.39427 -0.38357 0.39831 -0.38519 C 0.40222 -0.38704 0.40625 -0.38773 0.41029 -0.38958 C 0.42644 -0.39722 0.41524 -0.39445 0.4293 -0.40023 C 0.43164 -0.40116 0.43425 -0.40162 0.43659 -0.40232 C 0.43815 -0.40278 0.43959 -0.40394 0.44128 -0.40463 C 0.45599 -0.40972 0.44219 -0.40394 0.45326 -0.4088 C 0.46888 -0.42546 0.44818 -0.40463 0.46758 -0.41945 C 0.47058 -0.42176 0.47318 -0.42523 0.47605 -0.42801 C 0.47839 -0.43009 0.48073 -0.43241 0.48321 -0.43449 C 0.50469 -0.45208 0.47865 -0.43033 0.5 -0.44514 C 0.50612 -0.44931 0.50704 -0.45278 0.51315 -0.45579 C 0.51706 -0.45764 0.52513 -0.45995 0.52513 -0.45972 C 0.52917 -0.46482 0.5293 -0.46574 0.53477 -0.46852 C 0.53672 -0.46968 0.53881 -0.46968 0.54076 -0.4706 C 0.55508 -0.47824 0.5375 -0.47199 0.55391 -0.47708 C 0.56355 -0.48403 0.55782 -0.48056 0.57188 -0.48542 L 0.57188 -0.48519 C 0.57917 -0.49005 0.57162 -0.48588 0.58386 -0.49005 C 0.58542 -0.49051 0.58698 -0.49144 0.58855 -0.4919 C 0.59128 -0.49283 0.59427 -0.49352 0.59701 -0.49421 C 0.60521 -0.49884 0.59493 -0.49329 0.60651 -0.49838 C 0.60782 -0.49884 0.60886 -0.49977 0.61016 -0.5007 C 0.61211 -0.50162 0.61914 -0.50463 0.62097 -0.50486 C 0.63972 -0.50741 0.65847 -0.50903 0.67722 -0.51134 C 0.67943 -0.58843 0.67631 -0.53102 0.67969 -0.56019 C 0.68008 -0.56435 0.68008 -0.56875 0.68073 -0.57315 C 0.68125 -0.57593 0.68243 -0.5787 0.68321 -0.58148 C 0.68334 -0.58333 0.6849 -0.59838 0.68568 -0.60093 C 0.68659 -0.60463 0.68802 -0.60787 0.6892 -0.61158 C 0.69011 -0.61412 0.69076 -0.61713 0.69167 -0.61991 C 0.69271 -0.62361 0.69414 -0.62685 0.69519 -0.63056 C 0.69584 -0.63264 0.69584 -0.63519 0.69636 -0.63704 C 0.70079 -0.65046 0.69909 -0.64051 0.70469 -0.65394 C 0.70586 -0.65648 0.70599 -0.65995 0.70717 -0.66227 C 0.70964 -0.66759 0.71329 -0.6713 0.71563 -0.67732 C 0.71888 -0.68634 0.72006 -0.69005 0.72631 -0.69838 C 0.728 -0.70046 0.72969 -0.70232 0.73099 -0.7044 C 0.74193 -0.72245 0.7392 -0.72222 0.75157 -0.73681 C 0.75404 -0.74005 0.75677 -0.74352 0.7599 -0.74514 C 0.76185 -0.74653 0.76381 -0.74676 0.76589 -0.74745 C 0.76732 -0.74977 0.76875 -0.75278 0.77058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00023 C -0.00286 0.00116 -0.01601 0.00625 -0.01914 0.0081 C -0.02135 0.00926 -0.02382 0.00972 -0.02578 0.01204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1 -0.06054 0.04491 -0.06158 0.04583 C -0.06315 0.04699 -0.06458 0.04861 -0.06614 0.04977 C -0.06679 0.05185 -0.06731 0.0544 -0.06836 0.05579 C -0.06927 0.05717 -0.07122 0.05972 -0.07174 0.05787 C -0.07226 0.05555 -0.07031 0.0537 -0.0694 0.05185 C -0.06849 0.04954 -0.06705 0.04792 -0.06614 0.04583 C -0.06523 0.04398 -0.06484 0.04167 -0.0638 0.03981 C -0.0625 0.0375 -0.06067 0.03634 -0.05937 0.0338 C -0.05533 0.02662 -0.05703 0.02685 -0.05377 0.01991 C -0.0483 0.00833 -0.05273 0.01898 -0.04713 0.00995 C -0.04466 0.00625 -0.04205 0.00278 -0.04036 -0.00185 C -0.03958 -0.00394 -0.03906 -0.00625 -0.03815 -0.00787 C -0.02643 -0.0287 -0.03997 -0.00023 -0.03033 -0.01991 C -0.02838 -0.02361 -0.02669 -0.02801 -0.02474 -0.03171 C -0.02369 -0.03357 -0.02239 -0.03426 -0.02135 -0.03565 C -0.01979 -0.03773 -0.01823 -0.03958 -0.01679 -0.04167 C -0.01132 -0.05 -0.01601 -0.04653 -0.00898 -0.04977 C -0.00599 -0.0537 -0.00338 -0.05857 -3.75E-6 -0.06158 C 0.00417 -0.06551 0.00586 -0.06667 0.01003 -0.07153 C 0.01159 -0.07338 0.01589 -0.07963 0.01784 -0.08148 C 0.01967 -0.0831 0.02162 -0.08403 0.02344 -0.08542 C 0.04115 -0.09954 0.01693 -0.08056 0.03125 -0.09352 C 0.0405 -0.10162 0.03347 -0.09421 0.04024 -0.09954 C 0.0418 -0.1007 0.0431 -0.10232 0.04467 -0.10347 C 0.04753 -0.10533 0.04987 -0.10509 0.05261 -0.10741 C 0.05456 -0.10903 0.05612 -0.11181 0.05821 -0.11343 C 0.05951 -0.11458 0.0612 -0.11435 0.06263 -0.11528 C 0.0642 -0.11644 0.0655 -0.11852 0.06706 -0.11945 C 0.07071 -0.1213 0.07474 -0.12083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2 C 0.11537 -0.14954 0.1194 -0.15185 0.12305 -0.15324 C 0.12526 -0.15394 0.12761 -0.1544 0.12982 -0.15509 C 0.13164 -0.15579 0.1336 -0.15625 0.13542 -0.15718 C 0.13659 -0.15764 0.13763 -0.1588 0.13881 -0.15903 C 0.14388 -0.16088 0.15313 -0.16227 0.15782 -0.1632 C 0.17292 -0.16597 0.16263 -0.16412 0.17683 -0.16713 L 0.18685 -0.16898 L 0.18685 -0.16875 C 0.19935 -0.17107 0.19844 -0.17014 0.21042 -0.175 C 0.21394 -0.17662 0.21433 -0.17847 0.21823 -0.17894 C 0.22448 -0.18009 0.23086 -0.18009 0.23724 -0.18102 C 0.24063 -0.18148 0.24401 -0.18241 0.24727 -0.1831 C 0.25951 -0.18843 0.25326 -0.18634 0.26641 -0.18889 L 0.32787 -0.18704 C 0.33243 -0.18681 0.33685 -0.18565 0.34141 -0.18495 C 0.34805 -0.18426 0.35482 -0.1838 0.36146 -0.1831 C 0.36446 -0.18241 0.36745 -0.18148 0.37045 -0.18102 C 0.37487 -0.18033 0.37943 -0.17986 0.38386 -0.17894 C 0.38581 -0.1787 0.38763 -0.17732 0.38946 -0.17708 C 0.39727 -0.17593 0.40521 -0.17593 0.41302 -0.175 C 0.41823 -0.17454 0.42344 -0.17384 0.42865 -0.17315 C 0.43555 -0.17107 0.43594 -0.17083 0.44323 -0.16898 C 0.44623 -0.16829 0.44909 -0.16736 0.45222 -0.16713 C 0.46967 -0.16597 0.48724 -0.16574 0.50482 -0.16505 C 0.50586 -0.16435 0.50704 -0.16366 0.50808 -0.1632 C 0.51472 -0.16019 0.51836 -0.16042 0.52605 -0.15903 C 0.52722 -0.15857 0.52826 -0.15764 0.52943 -0.15718 C 0.53646 -0.1544 0.5405 -0.15486 0.54844 -0.15324 C 0.55065 -0.15278 0.55287 -0.15208 0.55508 -0.15116 C 0.56302 -0.14815 0.553 -0.14977 0.56407 -0.14722 C 0.56823 -0.1463 0.57227 -0.14583 0.57644 -0.14514 C 0.58776 -0.13843 0.57019 -0.14861 0.58425 -0.1412 C 0.58646 -0.14005 0.58868 -0.13866 0.59102 -0.13727 L 0.59427 -0.13519 C 0.59545 -0.13449 0.59649 -0.13357 0.59766 -0.13333 L 0.60326 -0.13125 C 0.60482 -0.12986 0.60612 -0.12824 0.60782 -0.12732 C 0.61029 -0.1257 0.61667 -0.12384 0.62006 -0.1213 C 0.62162 -0.12014 0.62305 -0.11875 0.62448 -0.11736 C 0.62487 -0.1206 0.62487 -0.12431 0.62565 -0.12732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1 0.65144 -0.17431 0.65248 -0.175 C 0.65404 -0.17616 0.65547 -0.17778 0.65704 -0.17894 C 0.65782 -0.18102 0.65808 -0.1838 0.65925 -0.18495 C 0.66055 -0.18658 0.66224 -0.18611 0.66368 -0.18704 C 0.67761 -0.1963 0.65443 -0.18542 0.67722 -0.19306 C 0.68021 -0.19398 0.68308 -0.19607 0.68607 -0.19699 L 0.69388 -0.19884 C 0.69545 -0.20023 0.69688 -0.20185 0.69844 -0.20301 C 0.70404 -0.20695 0.70508 -0.20695 0.71068 -0.2088 C 0.71224 -0.21019 0.71368 -0.21158 0.71524 -0.21296 C 0.71836 -0.21528 0.72175 -0.21783 0.72526 -0.21875 C 0.72865 -0.21968 0.73204 -0.22014 0.73542 -0.22083 C 0.73829 -0.22222 0.74141 -0.22269 0.74427 -0.22477 C 0.74623 -0.22616 0.74792 -0.22801 0.74987 -0.2287 C 0.7573 -0.23195 0.77969 -0.23264 0.78125 -0.23287 L 0.78907 -0.23472 C 0.79128 -0.23542 0.79349 -0.23611 0.79584 -0.23681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7.40741E-7 L 0.25 -7.40741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66733" y="301055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5" y="698673"/>
            <a:ext cx="8932710" cy="59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8077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HÌNH THÀNH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chim">
            <a:hlinkClick r:id="" action="ppaction://media"/>
            <a:extLst>
              <a:ext uri="{FF2B5EF4-FFF2-40B4-BE49-F238E27FC236}">
                <a16:creationId xmlns:a16="http://schemas.microsoft.com/office/drawing/2014/main" id="{B901ED38-BC9E-4B3E-A622-943C4B0BC7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7019" y="932584"/>
            <a:ext cx="10016836" cy="56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9" r="53487"/>
          <a:stretch/>
        </p:blipFill>
        <p:spPr>
          <a:xfrm>
            <a:off x="1302327" y="1176770"/>
            <a:ext cx="3643745" cy="3146714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360685" y="5014665"/>
            <a:ext cx="1870846" cy="501527"/>
            <a:chOff x="1399886" y="1410400"/>
            <a:chExt cx="2387690" cy="64008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4084806" y="5014664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955486" y="5795015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+ 1 = 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608165" y="4986604"/>
            <a:ext cx="1186186" cy="501527"/>
            <a:chOff x="5166777" y="1410400"/>
            <a:chExt cx="1513885" cy="640080"/>
          </a:xfrm>
        </p:grpSpPr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859828" y="5828598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464606" y="4986604"/>
            <a:ext cx="2555505" cy="501527"/>
            <a:chOff x="7130091" y="4773106"/>
            <a:chExt cx="2555505" cy="501527"/>
          </a:xfrm>
        </p:grpSpPr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929239" y="1446069"/>
            <a:ext cx="5680216" cy="2846125"/>
            <a:chOff x="5990945" y="1408087"/>
            <a:chExt cx="5680216" cy="2846125"/>
          </a:xfrm>
        </p:grpSpPr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A8AFA6B-E31D-4FE5-A156-FA1BD2935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111" y1="10204" x2="36111" y2="10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331029"/>
            <a:ext cx="2400300" cy="37338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8054BF0-CA5F-4DD2-827E-BB25C8D5C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43" b="91877" l="9738" r="89888">
                        <a14:foregroundMark x1="45693" y1="8123" x2="45693" y2="8123"/>
                        <a14:foregroundMark x1="53184" y1="91877" x2="53184" y2="91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379" y="2331029"/>
            <a:ext cx="2543175" cy="3400425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853D692-7360-49CF-8B1A-0DEE800F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90" y="189625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9A2755A-3AEA-4E07-B599-BB7E4469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411" y="164371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FA6866A-5BE5-4E8A-BAFA-D92C0288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72" y="184343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4783B5A-274C-43AF-A86F-BD206F7AE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015" y="184343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9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933FDDE-CCCE-4C7A-B792-3E82B16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655" y="867875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43D0584-7D16-40DF-AAE1-1EAAB6689AC0}"/>
              </a:ext>
            </a:extLst>
          </p:cNvPr>
          <p:cNvGrpSpPr/>
          <p:nvPr/>
        </p:nvGrpSpPr>
        <p:grpSpPr>
          <a:xfrm>
            <a:off x="711994" y="706566"/>
            <a:ext cx="1282936" cy="1039383"/>
            <a:chOff x="-170386" y="33384"/>
            <a:chExt cx="1282936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C1B37212-C5B5-4D1B-B0C8-9AC37EA3F727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A0D64F0-DB1E-46E9-AEA0-F4FE5E98068B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4A524C5-38F0-4809-A4DF-27350C03B840}"/>
              </a:ext>
            </a:extLst>
          </p:cNvPr>
          <p:cNvSpPr/>
          <p:nvPr/>
        </p:nvSpPr>
        <p:spPr>
          <a:xfrm>
            <a:off x="3114829" y="316710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32F493B1-5689-44ED-A8FF-61E66C802150}"/>
              </a:ext>
            </a:extLst>
          </p:cNvPr>
          <p:cNvGrpSpPr/>
          <p:nvPr/>
        </p:nvGrpSpPr>
        <p:grpSpPr>
          <a:xfrm>
            <a:off x="1314189" y="3167107"/>
            <a:ext cx="2299931" cy="646331"/>
            <a:chOff x="1186269" y="2782669"/>
            <a:chExt cx="2299931" cy="64633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C4704648-2B80-4971-A873-98DC46BFA3A5}"/>
                </a:ext>
              </a:extLst>
            </p:cNvPr>
            <p:cNvSpPr/>
            <p:nvPr/>
          </p:nvSpPr>
          <p:spPr>
            <a:xfrm>
              <a:off x="2889351" y="284576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518597F0-660D-44AA-9BD0-CE0C24E6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+ 1 = </a:t>
              </a: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241F3A4-1368-43D6-9F4B-2333B954DC83}"/>
              </a:ext>
            </a:extLst>
          </p:cNvPr>
          <p:cNvSpPr/>
          <p:nvPr/>
        </p:nvSpPr>
        <p:spPr>
          <a:xfrm>
            <a:off x="9500529" y="313528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DB1FE482-EFCE-4807-A6D8-A85E52D557B9}"/>
              </a:ext>
            </a:extLst>
          </p:cNvPr>
          <p:cNvGrpSpPr/>
          <p:nvPr/>
        </p:nvGrpSpPr>
        <p:grpSpPr>
          <a:xfrm>
            <a:off x="7743230" y="3106414"/>
            <a:ext cx="2299931" cy="646331"/>
            <a:chOff x="7572844" y="2721974"/>
            <a:chExt cx="2299931" cy="646331"/>
          </a:xfrm>
        </p:grpSpPr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FA20A410-1882-4CC0-894A-06A6916787CA}"/>
                </a:ext>
              </a:extLst>
            </p:cNvPr>
            <p:cNvSpPr/>
            <p:nvPr/>
          </p:nvSpPr>
          <p:spPr>
            <a:xfrm>
              <a:off x="9275926" y="278507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A032E739-E052-4E35-B830-AC3E8B976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2721974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 + 2 = 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70747F4-86F5-43DF-80FE-1CC6BA4D8D86}"/>
              </a:ext>
            </a:extLst>
          </p:cNvPr>
          <p:cNvGrpSpPr/>
          <p:nvPr/>
        </p:nvGrpSpPr>
        <p:grpSpPr>
          <a:xfrm>
            <a:off x="1356655" y="2127349"/>
            <a:ext cx="1186187" cy="501527"/>
            <a:chOff x="1399886" y="1410400"/>
            <a:chExt cx="1513885" cy="640080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A1462AA6-6894-4209-B627-A1CD44A91A15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4F0E0EF3-F3EE-411C-A17E-24D8195B8EB8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01847878-A1BD-4B20-9811-4FA5D67F0126}"/>
              </a:ext>
            </a:extLst>
          </p:cNvPr>
          <p:cNvSpPr/>
          <p:nvPr/>
        </p:nvSpPr>
        <p:spPr>
          <a:xfrm>
            <a:off x="3614120" y="2127347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D174855E-FDD5-4502-85E3-FA4296E891C2}"/>
              </a:ext>
            </a:extLst>
          </p:cNvPr>
          <p:cNvGrpSpPr/>
          <p:nvPr/>
        </p:nvGrpSpPr>
        <p:grpSpPr>
          <a:xfrm>
            <a:off x="7265806" y="2127348"/>
            <a:ext cx="1870846" cy="501527"/>
            <a:chOff x="1399886" y="1410400"/>
            <a:chExt cx="2387690" cy="640080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F86C18AC-35DC-459C-A0BB-7FFFE2988E38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3EAFF5A9-B646-4A0E-B645-F284785FEA4F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636B5BFA-67DC-4905-9ECA-2D10E78C426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521F0263-3949-4A91-B64C-E7187D759CF5}"/>
              </a:ext>
            </a:extLst>
          </p:cNvPr>
          <p:cNvGrpSpPr/>
          <p:nvPr/>
        </p:nvGrpSpPr>
        <p:grpSpPr>
          <a:xfrm>
            <a:off x="9989927" y="2127347"/>
            <a:ext cx="1111508" cy="501527"/>
            <a:chOff x="9819541" y="1742907"/>
            <a:chExt cx="1111508" cy="501527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BE58341E-F118-4A62-A6D8-AEC5E5BF391B}"/>
                </a:ext>
              </a:extLst>
            </p:cNvPr>
            <p:cNvSpPr/>
            <p:nvPr/>
          </p:nvSpPr>
          <p:spPr>
            <a:xfrm>
              <a:off x="9819541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8768889B-6F09-4DBC-ABB0-D800788331D4}"/>
                </a:ext>
              </a:extLst>
            </p:cNvPr>
            <p:cNvSpPr/>
            <p:nvPr/>
          </p:nvSpPr>
          <p:spPr>
            <a:xfrm>
              <a:off x="10429522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B437AF0-482D-4F5D-8506-B26DFE2F0D57}"/>
              </a:ext>
            </a:extLst>
          </p:cNvPr>
          <p:cNvSpPr/>
          <p:nvPr/>
        </p:nvSpPr>
        <p:spPr>
          <a:xfrm>
            <a:off x="3114829" y="575508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0" name="Group 55">
            <a:extLst>
              <a:ext uri="{FF2B5EF4-FFF2-40B4-BE49-F238E27FC236}">
                <a16:creationId xmlns:a16="http://schemas.microsoft.com/office/drawing/2014/main" id="{6CF12000-8BEA-4199-879E-8B7499D8C634}"/>
              </a:ext>
            </a:extLst>
          </p:cNvPr>
          <p:cNvGrpSpPr/>
          <p:nvPr/>
        </p:nvGrpSpPr>
        <p:grpSpPr>
          <a:xfrm>
            <a:off x="1356655" y="5755085"/>
            <a:ext cx="2299931" cy="646331"/>
            <a:chOff x="1186269" y="5370645"/>
            <a:chExt cx="2299931" cy="646331"/>
          </a:xfrm>
        </p:grpSpPr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2BD6439D-B818-4FA8-AF23-DA75E3B23543}"/>
                </a:ext>
              </a:extLst>
            </p:cNvPr>
            <p:cNvSpPr/>
            <p:nvPr/>
          </p:nvSpPr>
          <p:spPr>
            <a:xfrm>
              <a:off x="2889351" y="5433742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400F3540-CA71-44A3-89FF-8E918008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5370645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+ 3 = 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5D18B6D-20B3-4646-9D06-71F6726258AF}"/>
              </a:ext>
            </a:extLst>
          </p:cNvPr>
          <p:cNvSpPr/>
          <p:nvPr/>
        </p:nvSpPr>
        <p:spPr>
          <a:xfrm>
            <a:off x="9500529" y="572325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5" name="Group 56">
            <a:extLst>
              <a:ext uri="{FF2B5EF4-FFF2-40B4-BE49-F238E27FC236}">
                <a16:creationId xmlns:a16="http://schemas.microsoft.com/office/drawing/2014/main" id="{772B4BE3-646A-4368-93AE-E9DA001236FA}"/>
              </a:ext>
            </a:extLst>
          </p:cNvPr>
          <p:cNvGrpSpPr/>
          <p:nvPr/>
        </p:nvGrpSpPr>
        <p:grpSpPr>
          <a:xfrm>
            <a:off x="7743230" y="5694390"/>
            <a:ext cx="2299931" cy="646331"/>
            <a:chOff x="7572844" y="5309950"/>
            <a:chExt cx="2299931" cy="646331"/>
          </a:xfrm>
        </p:grpSpPr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2997D689-1D50-40D4-8868-73FC01E4597F}"/>
                </a:ext>
              </a:extLst>
            </p:cNvPr>
            <p:cNvSpPr/>
            <p:nvPr/>
          </p:nvSpPr>
          <p:spPr>
            <a:xfrm>
              <a:off x="9275926" y="5373047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68D1AC09-D8A3-4EC6-B6C0-BDF7D3BB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5309950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 + 1 = 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0668052-A47E-4DAA-9181-232A9EDBC2CF}"/>
              </a:ext>
            </a:extLst>
          </p:cNvPr>
          <p:cNvSpPr/>
          <p:nvPr/>
        </p:nvSpPr>
        <p:spPr>
          <a:xfrm>
            <a:off x="1356655" y="4715325"/>
            <a:ext cx="501527" cy="5015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Oval 46">
            <a:extLst>
              <a:ext uri="{FF2B5EF4-FFF2-40B4-BE49-F238E27FC236}">
                <a16:creationId xmlns:a16="http://schemas.microsoft.com/office/drawing/2014/main" id="{EF28DD3C-E47F-4964-BCA2-960E2EA530A5}"/>
              </a:ext>
            </a:extLst>
          </p:cNvPr>
          <p:cNvSpPr/>
          <p:nvPr/>
        </p:nvSpPr>
        <p:spPr>
          <a:xfrm>
            <a:off x="10910963" y="4715323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03C784BB-5C26-4744-8481-CC41FFEDAE6A}"/>
              </a:ext>
            </a:extLst>
          </p:cNvPr>
          <p:cNvGrpSpPr/>
          <p:nvPr/>
        </p:nvGrpSpPr>
        <p:grpSpPr>
          <a:xfrm>
            <a:off x="2377800" y="4715323"/>
            <a:ext cx="1737847" cy="501527"/>
            <a:chOff x="2207414" y="4330883"/>
            <a:chExt cx="1737847" cy="501527"/>
          </a:xfrm>
        </p:grpSpPr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04D02FBB-76FC-48CF-AD8B-0CC507A1C35B}"/>
                </a:ext>
              </a:extLst>
            </p:cNvPr>
            <p:cNvSpPr/>
            <p:nvPr/>
          </p:nvSpPr>
          <p:spPr>
            <a:xfrm>
              <a:off x="344373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7">
              <a:extLst>
                <a:ext uri="{FF2B5EF4-FFF2-40B4-BE49-F238E27FC236}">
                  <a16:creationId xmlns:a16="http://schemas.microsoft.com/office/drawing/2014/main" id="{D66EF8A6-FD7D-49F3-9860-6C6196F74F16}"/>
                </a:ext>
              </a:extLst>
            </p:cNvPr>
            <p:cNvSpPr/>
            <p:nvPr/>
          </p:nvSpPr>
          <p:spPr>
            <a:xfrm>
              <a:off x="220741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8">
              <a:extLst>
                <a:ext uri="{FF2B5EF4-FFF2-40B4-BE49-F238E27FC236}">
                  <a16:creationId xmlns:a16="http://schemas.microsoft.com/office/drawing/2014/main" id="{4D7222CF-C59C-44D4-8035-85EE117B1F48}"/>
                </a:ext>
              </a:extLst>
            </p:cNvPr>
            <p:cNvSpPr/>
            <p:nvPr/>
          </p:nvSpPr>
          <p:spPr>
            <a:xfrm>
              <a:off x="2817395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4" name="Group 52">
            <a:extLst>
              <a:ext uri="{FF2B5EF4-FFF2-40B4-BE49-F238E27FC236}">
                <a16:creationId xmlns:a16="http://schemas.microsoft.com/office/drawing/2014/main" id="{17F5A90D-B98B-4621-B512-B0BFEF3FA18F}"/>
              </a:ext>
            </a:extLst>
          </p:cNvPr>
          <p:cNvGrpSpPr/>
          <p:nvPr/>
        </p:nvGrpSpPr>
        <p:grpSpPr>
          <a:xfrm>
            <a:off x="7172620" y="4747242"/>
            <a:ext cx="3231955" cy="501527"/>
            <a:chOff x="7002234" y="4362802"/>
            <a:chExt cx="3231955" cy="501527"/>
          </a:xfrm>
        </p:grpSpPr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5B8FA717-0ABE-4178-8B66-3D5F596CD33A}"/>
                </a:ext>
              </a:extLst>
            </p:cNvPr>
            <p:cNvGrpSpPr/>
            <p:nvPr/>
          </p:nvGrpSpPr>
          <p:grpSpPr>
            <a:xfrm>
              <a:off x="7002234" y="4362802"/>
              <a:ext cx="1870846" cy="501527"/>
              <a:chOff x="1399886" y="1410400"/>
              <a:chExt cx="2387690" cy="640080"/>
            </a:xfrm>
          </p:grpSpPr>
          <p:sp>
            <p:nvSpPr>
              <p:cNvPr id="50" name="Oval 41">
                <a:extLst>
                  <a:ext uri="{FF2B5EF4-FFF2-40B4-BE49-F238E27FC236}">
                    <a16:creationId xmlns:a16="http://schemas.microsoft.com/office/drawing/2014/main" id="{A9C6C46F-9396-4777-9C60-15F37E2FD166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" name="Oval 42">
                <a:extLst>
                  <a:ext uri="{FF2B5EF4-FFF2-40B4-BE49-F238E27FC236}">
                    <a16:creationId xmlns:a16="http://schemas.microsoft.com/office/drawing/2014/main" id="{D48A898D-4E25-45B3-B460-A4C52F88FDC4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" name="Oval 43">
                <a:extLst>
                  <a:ext uri="{FF2B5EF4-FFF2-40B4-BE49-F238E27FC236}">
                    <a16:creationId xmlns:a16="http://schemas.microsoft.com/office/drawing/2014/main" id="{F3F60138-88C3-4E9B-B58E-3AD7725690A4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7624E5B6-695F-49B5-A983-F74662727CC2}"/>
                </a:ext>
              </a:extLst>
            </p:cNvPr>
            <p:cNvGrpSpPr/>
            <p:nvPr/>
          </p:nvGrpSpPr>
          <p:grpSpPr>
            <a:xfrm>
              <a:off x="9048002" y="4362802"/>
              <a:ext cx="1186187" cy="501527"/>
              <a:chOff x="1399886" y="1410400"/>
              <a:chExt cx="1513885" cy="640080"/>
            </a:xfrm>
          </p:grpSpPr>
          <p:sp>
            <p:nvSpPr>
              <p:cNvPr id="47" name="Oval 50">
                <a:extLst>
                  <a:ext uri="{FF2B5EF4-FFF2-40B4-BE49-F238E27FC236}">
                    <a16:creationId xmlns:a16="http://schemas.microsoft.com/office/drawing/2014/main" id="{AA9357B0-B73A-4972-9691-24A4130FB2CA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" name="Oval 51">
                <a:extLst>
                  <a:ext uri="{FF2B5EF4-FFF2-40B4-BE49-F238E27FC236}">
                    <a16:creationId xmlns:a16="http://schemas.microsoft.com/office/drawing/2014/main" id="{7973BE85-CD70-4727-A370-77D342B06A95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CA1D438E-2F04-4D74-97BA-2154B77A0A60}"/>
              </a:ext>
            </a:extLst>
          </p:cNvPr>
          <p:cNvSpPr/>
          <p:nvPr/>
        </p:nvSpPr>
        <p:spPr>
          <a:xfrm>
            <a:off x="3135896" y="32107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856E7F11-45A0-4B26-B88E-31E2E4F1F85B}"/>
              </a:ext>
            </a:extLst>
          </p:cNvPr>
          <p:cNvSpPr/>
          <p:nvPr/>
        </p:nvSpPr>
        <p:spPr>
          <a:xfrm>
            <a:off x="3135896" y="579874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DFBA922-0B4C-41C0-B6C4-B28FC4DA094D}"/>
              </a:ext>
            </a:extLst>
          </p:cNvPr>
          <p:cNvSpPr/>
          <p:nvPr/>
        </p:nvSpPr>
        <p:spPr>
          <a:xfrm>
            <a:off x="9536507" y="31671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8049E035-76CD-4767-9858-BA9DFFFC569D}"/>
              </a:ext>
            </a:extLst>
          </p:cNvPr>
          <p:cNvSpPr/>
          <p:nvPr/>
        </p:nvSpPr>
        <p:spPr>
          <a:xfrm>
            <a:off x="9560853" y="574319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0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20" grpId="0" animBg="1"/>
      <p:bldP spid="28" grpId="0"/>
      <p:bldP spid="33" grpId="0"/>
      <p:bldP spid="38" grpId="0" animBg="1"/>
      <p:bldP spid="39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117</Words>
  <Application>Microsoft Office PowerPoint</Application>
  <PresentationFormat>Widescreen</PresentationFormat>
  <Paragraphs>39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UTM Avo</vt:lpstr>
      <vt:lpstr>1_Office Theme</vt:lpstr>
      <vt:lpstr>Tuần 6 Bài 16: Phép cộng trong phạm vi 6 -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pc</cp:lastModifiedBy>
  <cp:revision>41</cp:revision>
  <dcterms:created xsi:type="dcterms:W3CDTF">2021-11-14T16:15:22Z</dcterms:created>
  <dcterms:modified xsi:type="dcterms:W3CDTF">2022-10-10T12:43:07Z</dcterms:modified>
</cp:coreProperties>
</file>