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83" r:id="rId2"/>
    <p:sldId id="466" r:id="rId3"/>
    <p:sldId id="527" r:id="rId4"/>
    <p:sldId id="528" r:id="rId5"/>
    <p:sldId id="529" r:id="rId6"/>
    <p:sldId id="530" r:id="rId7"/>
    <p:sldId id="531" r:id="rId8"/>
    <p:sldId id="471" r:id="rId9"/>
    <p:sldId id="532" r:id="rId10"/>
    <p:sldId id="472" r:id="rId11"/>
    <p:sldId id="534" r:id="rId12"/>
    <p:sldId id="485" r:id="rId13"/>
    <p:sldId id="506" r:id="rId14"/>
    <p:sldId id="52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77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12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35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0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31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49;p11">
            <a:extLst>
              <a:ext uri="{FF2B5EF4-FFF2-40B4-BE49-F238E27FC236}">
                <a16:creationId xmlns:a16="http://schemas.microsoft.com/office/drawing/2014/main" id="{C417685E-5D72-EED1-C25D-5CB2752ACE3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146050" y="-101600"/>
            <a:ext cx="12658292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1148398-A9FD-07D7-D4C3-DE9566CE7F76}"/>
              </a:ext>
            </a:extLst>
          </p:cNvPr>
          <p:cNvSpPr/>
          <p:nvPr userDrawn="1"/>
        </p:nvSpPr>
        <p:spPr>
          <a:xfrm>
            <a:off x="1100879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16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0;p8">
            <a:extLst>
              <a:ext uri="{FF2B5EF4-FFF2-40B4-BE49-F238E27FC236}">
                <a16:creationId xmlns:a16="http://schemas.microsoft.com/office/drawing/2014/main" id="{CB17D790-C760-4951-9946-7DEBEADBFF6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50800" y="0"/>
            <a:ext cx="12242800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264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A2D6C24D-7671-5C1A-900F-CC6E34F7CE7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1814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10/23/2022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76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9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1" r:id="rId6"/>
    <p:sldLayoutId id="2147483662" r:id="rId7"/>
    <p:sldLayoutId id="2147483667" r:id="rId8"/>
    <p:sldLayoutId id="214748367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244466" y="2566963"/>
            <a:ext cx="12949380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8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19: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vi 10 </a:t>
            </a:r>
            <a:b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–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30242" y="2876324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5A419832-B188-459A-A8E2-D61FADC9BA43}"/>
              </a:ext>
            </a:extLst>
          </p:cNvPr>
          <p:cNvSpPr/>
          <p:nvPr/>
        </p:nvSpPr>
        <p:spPr>
          <a:xfrm>
            <a:off x="1149499" y="1697848"/>
            <a:ext cx="4641701" cy="8866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4C932EA6-7535-4B53-8F9F-6A5E9F3A7488}"/>
              </a:ext>
            </a:extLst>
          </p:cNvPr>
          <p:cNvGrpSpPr/>
          <p:nvPr/>
        </p:nvGrpSpPr>
        <p:grpSpPr>
          <a:xfrm>
            <a:off x="4474096" y="1951965"/>
            <a:ext cx="1103534" cy="468000"/>
            <a:chOff x="4125286" y="3428998"/>
            <a:chExt cx="1167515" cy="501529"/>
          </a:xfrm>
        </p:grpSpPr>
        <p:sp>
          <p:nvSpPr>
            <p:cNvPr id="5" name="Oval 10">
              <a:extLst>
                <a:ext uri="{FF2B5EF4-FFF2-40B4-BE49-F238E27FC236}">
                  <a16:creationId xmlns:a16="http://schemas.microsoft.com/office/drawing/2014/main" id="{3E2F0621-A463-4ACC-AAF9-77E5E9C5B409}"/>
                </a:ext>
              </a:extLst>
            </p:cNvPr>
            <p:cNvSpPr/>
            <p:nvPr/>
          </p:nvSpPr>
          <p:spPr>
            <a:xfrm>
              <a:off x="4125286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6" name="Oval 10">
              <a:extLst>
                <a:ext uri="{FF2B5EF4-FFF2-40B4-BE49-F238E27FC236}">
                  <a16:creationId xmlns:a16="http://schemas.microsoft.com/office/drawing/2014/main" id="{5C60C93E-147C-449C-957E-05D2508A76EA}"/>
                </a:ext>
              </a:extLst>
            </p:cNvPr>
            <p:cNvSpPr/>
            <p:nvPr/>
          </p:nvSpPr>
          <p:spPr>
            <a:xfrm>
              <a:off x="4791274" y="3429000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27C4761C-05C7-4791-91DE-9AD6A6FE388B}"/>
              </a:ext>
            </a:extLst>
          </p:cNvPr>
          <p:cNvGrpSpPr/>
          <p:nvPr/>
        </p:nvGrpSpPr>
        <p:grpSpPr>
          <a:xfrm>
            <a:off x="1325309" y="1951965"/>
            <a:ext cx="2875504" cy="468000"/>
            <a:chOff x="6091502" y="2400334"/>
            <a:chExt cx="3201892" cy="501528"/>
          </a:xfrm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E0FE5B03-7969-428D-A2BF-8926D6C4BEE5}"/>
                </a:ext>
              </a:extLst>
            </p:cNvPr>
            <p:cNvSpPr/>
            <p:nvPr/>
          </p:nvSpPr>
          <p:spPr>
            <a:xfrm>
              <a:off x="746082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9" name="Oval 6">
              <a:extLst>
                <a:ext uri="{FF2B5EF4-FFF2-40B4-BE49-F238E27FC236}">
                  <a16:creationId xmlns:a16="http://schemas.microsoft.com/office/drawing/2014/main" id="{CAC62DE7-CFB0-4BB6-A374-9D6FACA2F8B2}"/>
                </a:ext>
              </a:extLst>
            </p:cNvPr>
            <p:cNvSpPr/>
            <p:nvPr/>
          </p:nvSpPr>
          <p:spPr>
            <a:xfrm>
              <a:off x="6091502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32C55403-9280-4A4F-A944-67209B43D4C5}"/>
                </a:ext>
              </a:extLst>
            </p:cNvPr>
            <p:cNvSpPr/>
            <p:nvPr/>
          </p:nvSpPr>
          <p:spPr>
            <a:xfrm>
              <a:off x="677616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6A9AF1EA-3450-40BB-B4A7-026BF246B10A}"/>
                </a:ext>
              </a:extLst>
            </p:cNvPr>
            <p:cNvSpPr/>
            <p:nvPr/>
          </p:nvSpPr>
          <p:spPr>
            <a:xfrm>
              <a:off x="8145481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2" name="Oval 5">
              <a:extLst>
                <a:ext uri="{FF2B5EF4-FFF2-40B4-BE49-F238E27FC236}">
                  <a16:creationId xmlns:a16="http://schemas.microsoft.com/office/drawing/2014/main" id="{EF952A71-4D27-438A-8C16-B37874242CA4}"/>
                </a:ext>
              </a:extLst>
            </p:cNvPr>
            <p:cNvSpPr/>
            <p:nvPr/>
          </p:nvSpPr>
          <p:spPr>
            <a:xfrm>
              <a:off x="8791867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13" name="Group 53">
            <a:extLst>
              <a:ext uri="{FF2B5EF4-FFF2-40B4-BE49-F238E27FC236}">
                <a16:creationId xmlns:a16="http://schemas.microsoft.com/office/drawing/2014/main" id="{590BD5A9-834D-4096-94A4-F65F80660C01}"/>
              </a:ext>
            </a:extLst>
          </p:cNvPr>
          <p:cNvGrpSpPr/>
          <p:nvPr/>
        </p:nvGrpSpPr>
        <p:grpSpPr>
          <a:xfrm>
            <a:off x="2165378" y="2838655"/>
            <a:ext cx="2299931" cy="646331"/>
            <a:chOff x="1186269" y="2782669"/>
            <a:chExt cx="2299931" cy="646331"/>
          </a:xfrm>
        </p:grpSpPr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154FA820-1455-4B93-896F-3AF7D60FF142}"/>
                </a:ext>
              </a:extLst>
            </p:cNvPr>
            <p:cNvSpPr/>
            <p:nvPr/>
          </p:nvSpPr>
          <p:spPr>
            <a:xfrm>
              <a:off x="2889351" y="2845766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Text Box 5">
              <a:extLst>
                <a:ext uri="{FF2B5EF4-FFF2-40B4-BE49-F238E27FC236}">
                  <a16:creationId xmlns:a16="http://schemas.microsoft.com/office/drawing/2014/main" id="{E7211F66-374B-4BBC-81F2-2E178576E3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5 + 2 = </a:t>
              </a:r>
            </a:p>
          </p:txBody>
        </p:sp>
      </p:grpSp>
      <p:sp>
        <p:nvSpPr>
          <p:cNvPr id="16" name="Rectangle: Rounded Corners 1">
            <a:extLst>
              <a:ext uri="{FF2B5EF4-FFF2-40B4-BE49-F238E27FC236}">
                <a16:creationId xmlns:a16="http://schemas.microsoft.com/office/drawing/2014/main" id="{20BB78AC-AE85-47D9-90BE-EBA32AEDDCFF}"/>
              </a:ext>
            </a:extLst>
          </p:cNvPr>
          <p:cNvSpPr/>
          <p:nvPr/>
        </p:nvSpPr>
        <p:spPr>
          <a:xfrm>
            <a:off x="971884" y="4355729"/>
            <a:ext cx="4923162" cy="7408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9D4CF7B4-3351-4CC2-AA1C-E7F35531F8CB}"/>
              </a:ext>
            </a:extLst>
          </p:cNvPr>
          <p:cNvGrpSpPr/>
          <p:nvPr/>
        </p:nvGrpSpPr>
        <p:grpSpPr>
          <a:xfrm>
            <a:off x="4808081" y="4573546"/>
            <a:ext cx="971762" cy="391024"/>
            <a:chOff x="4791274" y="3428999"/>
            <a:chExt cx="1146143" cy="501528"/>
          </a:xfrm>
        </p:grpSpPr>
        <p:sp>
          <p:nvSpPr>
            <p:cNvPr id="18" name="Oval 10">
              <a:extLst>
                <a:ext uri="{FF2B5EF4-FFF2-40B4-BE49-F238E27FC236}">
                  <a16:creationId xmlns:a16="http://schemas.microsoft.com/office/drawing/2014/main" id="{87B8C125-ECA5-46E3-937A-2DE255560A4D}"/>
                </a:ext>
              </a:extLst>
            </p:cNvPr>
            <p:cNvSpPr/>
            <p:nvPr/>
          </p:nvSpPr>
          <p:spPr>
            <a:xfrm>
              <a:off x="4791274" y="3429000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9" name="Oval 10">
              <a:extLst>
                <a:ext uri="{FF2B5EF4-FFF2-40B4-BE49-F238E27FC236}">
                  <a16:creationId xmlns:a16="http://schemas.microsoft.com/office/drawing/2014/main" id="{7A5D62FA-876F-403F-9F7D-715BCFA48516}"/>
                </a:ext>
              </a:extLst>
            </p:cNvPr>
            <p:cNvSpPr/>
            <p:nvPr/>
          </p:nvSpPr>
          <p:spPr>
            <a:xfrm>
              <a:off x="5435890" y="3428999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ABEDC8BE-1189-45ED-ACBA-A2218B8ECD2F}"/>
              </a:ext>
            </a:extLst>
          </p:cNvPr>
          <p:cNvGrpSpPr/>
          <p:nvPr/>
        </p:nvGrpSpPr>
        <p:grpSpPr>
          <a:xfrm>
            <a:off x="1094813" y="4570474"/>
            <a:ext cx="3100067" cy="391025"/>
            <a:chOff x="6091502" y="2400334"/>
            <a:chExt cx="3848278" cy="501528"/>
          </a:xfrm>
        </p:grpSpPr>
        <p:sp>
          <p:nvSpPr>
            <p:cNvPr id="21" name="Oval 5">
              <a:extLst>
                <a:ext uri="{FF2B5EF4-FFF2-40B4-BE49-F238E27FC236}">
                  <a16:creationId xmlns:a16="http://schemas.microsoft.com/office/drawing/2014/main" id="{83B608BF-658B-49C0-94A1-CA74B6093091}"/>
                </a:ext>
              </a:extLst>
            </p:cNvPr>
            <p:cNvSpPr/>
            <p:nvPr/>
          </p:nvSpPr>
          <p:spPr>
            <a:xfrm>
              <a:off x="746082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22" name="Oval 6">
              <a:extLst>
                <a:ext uri="{FF2B5EF4-FFF2-40B4-BE49-F238E27FC236}">
                  <a16:creationId xmlns:a16="http://schemas.microsoft.com/office/drawing/2014/main" id="{A07B2633-2F7A-4E51-89CE-375997A12373}"/>
                </a:ext>
              </a:extLst>
            </p:cNvPr>
            <p:cNvSpPr/>
            <p:nvPr/>
          </p:nvSpPr>
          <p:spPr>
            <a:xfrm>
              <a:off x="6091502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3" name="Oval 7">
              <a:extLst>
                <a:ext uri="{FF2B5EF4-FFF2-40B4-BE49-F238E27FC236}">
                  <a16:creationId xmlns:a16="http://schemas.microsoft.com/office/drawing/2014/main" id="{60AE63EC-CDAD-4272-A7F8-790D63A91735}"/>
                </a:ext>
              </a:extLst>
            </p:cNvPr>
            <p:cNvSpPr/>
            <p:nvPr/>
          </p:nvSpPr>
          <p:spPr>
            <a:xfrm>
              <a:off x="677616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4" name="Oval 5">
              <a:extLst>
                <a:ext uri="{FF2B5EF4-FFF2-40B4-BE49-F238E27FC236}">
                  <a16:creationId xmlns:a16="http://schemas.microsoft.com/office/drawing/2014/main" id="{AA80524E-1BF8-43B5-AEBD-17310B4E5879}"/>
                </a:ext>
              </a:extLst>
            </p:cNvPr>
            <p:cNvSpPr/>
            <p:nvPr/>
          </p:nvSpPr>
          <p:spPr>
            <a:xfrm>
              <a:off x="8145481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25" name="Oval 5">
              <a:extLst>
                <a:ext uri="{FF2B5EF4-FFF2-40B4-BE49-F238E27FC236}">
                  <a16:creationId xmlns:a16="http://schemas.microsoft.com/office/drawing/2014/main" id="{7C7F24B9-6917-456D-8C0B-596B3925DF1E}"/>
                </a:ext>
              </a:extLst>
            </p:cNvPr>
            <p:cNvSpPr/>
            <p:nvPr/>
          </p:nvSpPr>
          <p:spPr>
            <a:xfrm>
              <a:off x="8791867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26" name="Oval 5">
              <a:extLst>
                <a:ext uri="{FF2B5EF4-FFF2-40B4-BE49-F238E27FC236}">
                  <a16:creationId xmlns:a16="http://schemas.microsoft.com/office/drawing/2014/main" id="{12758994-5CCA-4AED-8581-49BA980D91BC}"/>
                </a:ext>
              </a:extLst>
            </p:cNvPr>
            <p:cNvSpPr/>
            <p:nvPr/>
          </p:nvSpPr>
          <p:spPr>
            <a:xfrm>
              <a:off x="9438253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sp>
        <p:nvSpPr>
          <p:cNvPr id="27" name="Oval 5">
            <a:extLst>
              <a:ext uri="{FF2B5EF4-FFF2-40B4-BE49-F238E27FC236}">
                <a16:creationId xmlns:a16="http://schemas.microsoft.com/office/drawing/2014/main" id="{68D94996-2F99-410D-A68E-B7918F755500}"/>
              </a:ext>
            </a:extLst>
          </p:cNvPr>
          <p:cNvSpPr/>
          <p:nvPr/>
        </p:nvSpPr>
        <p:spPr>
          <a:xfrm>
            <a:off x="4280053" y="4565072"/>
            <a:ext cx="404016" cy="391024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grpSp>
        <p:nvGrpSpPr>
          <p:cNvPr id="28" name="Group 53">
            <a:extLst>
              <a:ext uri="{FF2B5EF4-FFF2-40B4-BE49-F238E27FC236}">
                <a16:creationId xmlns:a16="http://schemas.microsoft.com/office/drawing/2014/main" id="{EA67B781-DC5C-46F2-AA4E-220E5EB3857E}"/>
              </a:ext>
            </a:extLst>
          </p:cNvPr>
          <p:cNvGrpSpPr/>
          <p:nvPr/>
        </p:nvGrpSpPr>
        <p:grpSpPr>
          <a:xfrm>
            <a:off x="2174165" y="5598160"/>
            <a:ext cx="2299931" cy="646331"/>
            <a:chOff x="1186269" y="2782669"/>
            <a:chExt cx="2299931" cy="646331"/>
          </a:xfrm>
        </p:grpSpPr>
        <p:sp>
          <p:nvSpPr>
            <p:cNvPr id="29" name="Rounded Rectangle 10">
              <a:extLst>
                <a:ext uri="{FF2B5EF4-FFF2-40B4-BE49-F238E27FC236}">
                  <a16:creationId xmlns:a16="http://schemas.microsoft.com/office/drawing/2014/main" id="{4A946FAF-7568-4EF4-83C9-6108E0455F28}"/>
                </a:ext>
              </a:extLst>
            </p:cNvPr>
            <p:cNvSpPr/>
            <p:nvPr/>
          </p:nvSpPr>
          <p:spPr>
            <a:xfrm>
              <a:off x="2889351" y="2845766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Text Box 5">
              <a:extLst>
                <a:ext uri="{FF2B5EF4-FFF2-40B4-BE49-F238E27FC236}">
                  <a16:creationId xmlns:a16="http://schemas.microsoft.com/office/drawing/2014/main" id="{6D9086BA-9904-4CFF-B85C-AF0A9FE092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7 + 2 = </a:t>
              </a:r>
            </a:p>
          </p:txBody>
        </p:sp>
      </p:grpSp>
      <p:sp>
        <p:nvSpPr>
          <p:cNvPr id="31" name="Rectangle: Rounded Corners 1">
            <a:extLst>
              <a:ext uri="{FF2B5EF4-FFF2-40B4-BE49-F238E27FC236}">
                <a16:creationId xmlns:a16="http://schemas.microsoft.com/office/drawing/2014/main" id="{811D96A0-18AF-4653-A22A-1AC7E88BE1AA}"/>
              </a:ext>
            </a:extLst>
          </p:cNvPr>
          <p:cNvSpPr/>
          <p:nvPr/>
        </p:nvSpPr>
        <p:spPr>
          <a:xfrm>
            <a:off x="6795049" y="1721034"/>
            <a:ext cx="4448683" cy="8866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2" name="Oval 10">
            <a:extLst>
              <a:ext uri="{FF2B5EF4-FFF2-40B4-BE49-F238E27FC236}">
                <a16:creationId xmlns:a16="http://schemas.microsoft.com/office/drawing/2014/main" id="{E90582DD-A639-4263-A758-2E36FA8F1F19}"/>
              </a:ext>
            </a:extLst>
          </p:cNvPr>
          <p:cNvSpPr/>
          <p:nvPr/>
        </p:nvSpPr>
        <p:spPr>
          <a:xfrm>
            <a:off x="10586719" y="1930380"/>
            <a:ext cx="474043" cy="46799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DF6BF8D9-736A-4EC5-818C-0EA136C0BBBF}"/>
              </a:ext>
            </a:extLst>
          </p:cNvPr>
          <p:cNvGrpSpPr/>
          <p:nvPr/>
        </p:nvGrpSpPr>
        <p:grpSpPr>
          <a:xfrm>
            <a:off x="6915998" y="1935780"/>
            <a:ext cx="3456000" cy="468000"/>
            <a:chOff x="6091502" y="2400334"/>
            <a:chExt cx="3848278" cy="501528"/>
          </a:xfrm>
        </p:grpSpPr>
        <p:sp>
          <p:nvSpPr>
            <p:cNvPr id="34" name="Oval 5">
              <a:extLst>
                <a:ext uri="{FF2B5EF4-FFF2-40B4-BE49-F238E27FC236}">
                  <a16:creationId xmlns:a16="http://schemas.microsoft.com/office/drawing/2014/main" id="{D1DE9434-CFD4-43D3-BCC9-9146A192F8BD}"/>
                </a:ext>
              </a:extLst>
            </p:cNvPr>
            <p:cNvSpPr/>
            <p:nvPr/>
          </p:nvSpPr>
          <p:spPr>
            <a:xfrm>
              <a:off x="746082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5" name="Oval 6">
              <a:extLst>
                <a:ext uri="{FF2B5EF4-FFF2-40B4-BE49-F238E27FC236}">
                  <a16:creationId xmlns:a16="http://schemas.microsoft.com/office/drawing/2014/main" id="{03F18B50-F5DE-4E76-AB2F-4B9EF0BA15B5}"/>
                </a:ext>
              </a:extLst>
            </p:cNvPr>
            <p:cNvSpPr/>
            <p:nvPr/>
          </p:nvSpPr>
          <p:spPr>
            <a:xfrm>
              <a:off x="6091502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6" name="Oval 7">
              <a:extLst>
                <a:ext uri="{FF2B5EF4-FFF2-40B4-BE49-F238E27FC236}">
                  <a16:creationId xmlns:a16="http://schemas.microsoft.com/office/drawing/2014/main" id="{654E369D-46F5-41F3-AAD5-38A1340F6D70}"/>
                </a:ext>
              </a:extLst>
            </p:cNvPr>
            <p:cNvSpPr/>
            <p:nvPr/>
          </p:nvSpPr>
          <p:spPr>
            <a:xfrm>
              <a:off x="677616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7" name="Oval 5">
              <a:extLst>
                <a:ext uri="{FF2B5EF4-FFF2-40B4-BE49-F238E27FC236}">
                  <a16:creationId xmlns:a16="http://schemas.microsoft.com/office/drawing/2014/main" id="{326C5924-D23A-4121-85A3-C2BD86D61814}"/>
                </a:ext>
              </a:extLst>
            </p:cNvPr>
            <p:cNvSpPr/>
            <p:nvPr/>
          </p:nvSpPr>
          <p:spPr>
            <a:xfrm>
              <a:off x="8145481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8" name="Oval 5">
              <a:extLst>
                <a:ext uri="{FF2B5EF4-FFF2-40B4-BE49-F238E27FC236}">
                  <a16:creationId xmlns:a16="http://schemas.microsoft.com/office/drawing/2014/main" id="{935C518A-900D-4152-BA50-287A4A912AA5}"/>
                </a:ext>
              </a:extLst>
            </p:cNvPr>
            <p:cNvSpPr/>
            <p:nvPr/>
          </p:nvSpPr>
          <p:spPr>
            <a:xfrm>
              <a:off x="8791867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9" name="Oval 5">
              <a:extLst>
                <a:ext uri="{FF2B5EF4-FFF2-40B4-BE49-F238E27FC236}">
                  <a16:creationId xmlns:a16="http://schemas.microsoft.com/office/drawing/2014/main" id="{E18E1235-3E9E-48F3-807F-D1E44F99D6C7}"/>
                </a:ext>
              </a:extLst>
            </p:cNvPr>
            <p:cNvSpPr/>
            <p:nvPr/>
          </p:nvSpPr>
          <p:spPr>
            <a:xfrm>
              <a:off x="9438253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sp>
        <p:nvSpPr>
          <p:cNvPr id="40" name="Rectangle: Rounded Corners 1">
            <a:extLst>
              <a:ext uri="{FF2B5EF4-FFF2-40B4-BE49-F238E27FC236}">
                <a16:creationId xmlns:a16="http://schemas.microsoft.com/office/drawing/2014/main" id="{9DFCA252-D24F-47D6-8E79-07008D527F7F}"/>
              </a:ext>
            </a:extLst>
          </p:cNvPr>
          <p:cNvSpPr/>
          <p:nvPr/>
        </p:nvSpPr>
        <p:spPr>
          <a:xfrm>
            <a:off x="6038785" y="4355729"/>
            <a:ext cx="5563206" cy="7408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0AEF0DC9-7DF7-4323-9F2C-6FA39A238B26}"/>
              </a:ext>
            </a:extLst>
          </p:cNvPr>
          <p:cNvGrpSpPr/>
          <p:nvPr/>
        </p:nvGrpSpPr>
        <p:grpSpPr>
          <a:xfrm>
            <a:off x="9449839" y="4565072"/>
            <a:ext cx="2099004" cy="391025"/>
            <a:chOff x="4125286" y="3428998"/>
            <a:chExt cx="2475669" cy="501529"/>
          </a:xfrm>
        </p:grpSpPr>
        <p:sp>
          <p:nvSpPr>
            <p:cNvPr id="42" name="Oval 10">
              <a:extLst>
                <a:ext uri="{FF2B5EF4-FFF2-40B4-BE49-F238E27FC236}">
                  <a16:creationId xmlns:a16="http://schemas.microsoft.com/office/drawing/2014/main" id="{341EAD5D-6F6E-4EF6-BE97-E6DF22B8A378}"/>
                </a:ext>
              </a:extLst>
            </p:cNvPr>
            <p:cNvSpPr/>
            <p:nvPr/>
          </p:nvSpPr>
          <p:spPr>
            <a:xfrm>
              <a:off x="4125286" y="3428998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43" name="Oval 10">
              <a:extLst>
                <a:ext uri="{FF2B5EF4-FFF2-40B4-BE49-F238E27FC236}">
                  <a16:creationId xmlns:a16="http://schemas.microsoft.com/office/drawing/2014/main" id="{DF2C14AF-FCFD-48F4-A1CE-88966AF5F41D}"/>
                </a:ext>
              </a:extLst>
            </p:cNvPr>
            <p:cNvSpPr/>
            <p:nvPr/>
          </p:nvSpPr>
          <p:spPr>
            <a:xfrm>
              <a:off x="4791274" y="3429000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4" name="Oval 10">
              <a:extLst>
                <a:ext uri="{FF2B5EF4-FFF2-40B4-BE49-F238E27FC236}">
                  <a16:creationId xmlns:a16="http://schemas.microsoft.com/office/drawing/2014/main" id="{FC42F572-08D3-4D8D-9316-142F23B984D5}"/>
                </a:ext>
              </a:extLst>
            </p:cNvPr>
            <p:cNvSpPr/>
            <p:nvPr/>
          </p:nvSpPr>
          <p:spPr>
            <a:xfrm>
              <a:off x="5435890" y="3428999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5" name="Oval 10">
              <a:extLst>
                <a:ext uri="{FF2B5EF4-FFF2-40B4-BE49-F238E27FC236}">
                  <a16:creationId xmlns:a16="http://schemas.microsoft.com/office/drawing/2014/main" id="{8381BBE1-63C9-4F8D-8C1B-59547183CBCB}"/>
                </a:ext>
              </a:extLst>
            </p:cNvPr>
            <p:cNvSpPr/>
            <p:nvPr/>
          </p:nvSpPr>
          <p:spPr>
            <a:xfrm>
              <a:off x="6099428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7C90D00F-83AD-4D45-9579-3A7512F56101}"/>
              </a:ext>
            </a:extLst>
          </p:cNvPr>
          <p:cNvGrpSpPr/>
          <p:nvPr/>
        </p:nvGrpSpPr>
        <p:grpSpPr>
          <a:xfrm>
            <a:off x="6206033" y="4565072"/>
            <a:ext cx="3100067" cy="391025"/>
            <a:chOff x="6091502" y="2400334"/>
            <a:chExt cx="3848278" cy="501528"/>
          </a:xfrm>
        </p:grpSpPr>
        <p:sp>
          <p:nvSpPr>
            <p:cNvPr id="47" name="Oval 5">
              <a:extLst>
                <a:ext uri="{FF2B5EF4-FFF2-40B4-BE49-F238E27FC236}">
                  <a16:creationId xmlns:a16="http://schemas.microsoft.com/office/drawing/2014/main" id="{6B494AD0-9E79-4A15-8AFF-ACD04EFA7860}"/>
                </a:ext>
              </a:extLst>
            </p:cNvPr>
            <p:cNvSpPr/>
            <p:nvPr/>
          </p:nvSpPr>
          <p:spPr>
            <a:xfrm>
              <a:off x="746082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48" name="Oval 6">
              <a:extLst>
                <a:ext uri="{FF2B5EF4-FFF2-40B4-BE49-F238E27FC236}">
                  <a16:creationId xmlns:a16="http://schemas.microsoft.com/office/drawing/2014/main" id="{C8524AC6-9091-44CB-ADB7-014D91E59879}"/>
                </a:ext>
              </a:extLst>
            </p:cNvPr>
            <p:cNvSpPr/>
            <p:nvPr/>
          </p:nvSpPr>
          <p:spPr>
            <a:xfrm>
              <a:off x="6091502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9" name="Oval 7">
              <a:extLst>
                <a:ext uri="{FF2B5EF4-FFF2-40B4-BE49-F238E27FC236}">
                  <a16:creationId xmlns:a16="http://schemas.microsoft.com/office/drawing/2014/main" id="{AE729A80-592D-4B82-B1C8-C59242A7CA22}"/>
                </a:ext>
              </a:extLst>
            </p:cNvPr>
            <p:cNvSpPr/>
            <p:nvPr/>
          </p:nvSpPr>
          <p:spPr>
            <a:xfrm>
              <a:off x="677616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0" name="Oval 5">
              <a:extLst>
                <a:ext uri="{FF2B5EF4-FFF2-40B4-BE49-F238E27FC236}">
                  <a16:creationId xmlns:a16="http://schemas.microsoft.com/office/drawing/2014/main" id="{18DCCF08-7200-44BC-91F3-BF5789021D99}"/>
                </a:ext>
              </a:extLst>
            </p:cNvPr>
            <p:cNvSpPr/>
            <p:nvPr/>
          </p:nvSpPr>
          <p:spPr>
            <a:xfrm>
              <a:off x="8145481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51" name="Oval 5">
              <a:extLst>
                <a:ext uri="{FF2B5EF4-FFF2-40B4-BE49-F238E27FC236}">
                  <a16:creationId xmlns:a16="http://schemas.microsoft.com/office/drawing/2014/main" id="{989588FC-6B49-4EE9-8114-E7FED1F87599}"/>
                </a:ext>
              </a:extLst>
            </p:cNvPr>
            <p:cNvSpPr/>
            <p:nvPr/>
          </p:nvSpPr>
          <p:spPr>
            <a:xfrm>
              <a:off x="8791867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52" name="Oval 5">
              <a:extLst>
                <a:ext uri="{FF2B5EF4-FFF2-40B4-BE49-F238E27FC236}">
                  <a16:creationId xmlns:a16="http://schemas.microsoft.com/office/drawing/2014/main" id="{1F2BF41B-8629-4AF2-90F1-CD86FB47FEEF}"/>
                </a:ext>
              </a:extLst>
            </p:cNvPr>
            <p:cNvSpPr/>
            <p:nvPr/>
          </p:nvSpPr>
          <p:spPr>
            <a:xfrm>
              <a:off x="9438253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53" name="Group 53">
            <a:extLst>
              <a:ext uri="{FF2B5EF4-FFF2-40B4-BE49-F238E27FC236}">
                <a16:creationId xmlns:a16="http://schemas.microsoft.com/office/drawing/2014/main" id="{C0DEA042-7032-493D-8D2C-4ACB1DD102A9}"/>
              </a:ext>
            </a:extLst>
          </p:cNvPr>
          <p:cNvGrpSpPr/>
          <p:nvPr/>
        </p:nvGrpSpPr>
        <p:grpSpPr>
          <a:xfrm>
            <a:off x="8002726" y="2846995"/>
            <a:ext cx="2299931" cy="646331"/>
            <a:chOff x="1186269" y="2782669"/>
            <a:chExt cx="2299931" cy="646331"/>
          </a:xfrm>
        </p:grpSpPr>
        <p:sp>
          <p:nvSpPr>
            <p:cNvPr id="54" name="Rounded Rectangle 10">
              <a:extLst>
                <a:ext uri="{FF2B5EF4-FFF2-40B4-BE49-F238E27FC236}">
                  <a16:creationId xmlns:a16="http://schemas.microsoft.com/office/drawing/2014/main" id="{A392E1D1-1949-4865-8A4A-9333D9E1113A}"/>
                </a:ext>
              </a:extLst>
            </p:cNvPr>
            <p:cNvSpPr/>
            <p:nvPr/>
          </p:nvSpPr>
          <p:spPr>
            <a:xfrm>
              <a:off x="2889351" y="2845766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5" name="Text Box 5">
              <a:extLst>
                <a:ext uri="{FF2B5EF4-FFF2-40B4-BE49-F238E27FC236}">
                  <a16:creationId xmlns:a16="http://schemas.microsoft.com/office/drawing/2014/main" id="{F5651B18-A5E0-4C20-B852-09DB131C1E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6 + 1 = </a:t>
              </a:r>
            </a:p>
          </p:txBody>
        </p:sp>
      </p:grpSp>
      <p:grpSp>
        <p:nvGrpSpPr>
          <p:cNvPr id="56" name="Group 53">
            <a:extLst>
              <a:ext uri="{FF2B5EF4-FFF2-40B4-BE49-F238E27FC236}">
                <a16:creationId xmlns:a16="http://schemas.microsoft.com/office/drawing/2014/main" id="{8D623E78-D202-4102-B967-22CA44E738E3}"/>
              </a:ext>
            </a:extLst>
          </p:cNvPr>
          <p:cNvGrpSpPr/>
          <p:nvPr/>
        </p:nvGrpSpPr>
        <p:grpSpPr>
          <a:xfrm>
            <a:off x="8052897" y="5551745"/>
            <a:ext cx="2299931" cy="646331"/>
            <a:chOff x="1186269" y="2782669"/>
            <a:chExt cx="2299931" cy="646331"/>
          </a:xfrm>
        </p:grpSpPr>
        <p:sp>
          <p:nvSpPr>
            <p:cNvPr id="57" name="Rounded Rectangle 10">
              <a:extLst>
                <a:ext uri="{FF2B5EF4-FFF2-40B4-BE49-F238E27FC236}">
                  <a16:creationId xmlns:a16="http://schemas.microsoft.com/office/drawing/2014/main" id="{1BBD1F85-9C4C-4A50-BEE6-9ADE16303AF8}"/>
                </a:ext>
              </a:extLst>
            </p:cNvPr>
            <p:cNvSpPr/>
            <p:nvPr/>
          </p:nvSpPr>
          <p:spPr>
            <a:xfrm>
              <a:off x="2889351" y="2845766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8" name="Text Box 5">
              <a:extLst>
                <a:ext uri="{FF2B5EF4-FFF2-40B4-BE49-F238E27FC236}">
                  <a16:creationId xmlns:a16="http://schemas.microsoft.com/office/drawing/2014/main" id="{B4F81EF8-0BFA-4678-83CC-843151A681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7 + 3 = </a:t>
              </a:r>
            </a:p>
          </p:txBody>
        </p:sp>
      </p:grpSp>
      <p:sp>
        <p:nvSpPr>
          <p:cNvPr id="59" name="Rounded Rectangle 5">
            <a:extLst>
              <a:ext uri="{FF2B5EF4-FFF2-40B4-BE49-F238E27FC236}">
                <a16:creationId xmlns:a16="http://schemas.microsoft.com/office/drawing/2014/main" id="{270DF086-B3FC-4980-ABA1-1E0F35C84282}"/>
              </a:ext>
            </a:extLst>
          </p:cNvPr>
          <p:cNvSpPr/>
          <p:nvPr/>
        </p:nvSpPr>
        <p:spPr>
          <a:xfrm>
            <a:off x="3915128" y="2849775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1" name="Rounded Rectangle 5">
            <a:extLst>
              <a:ext uri="{FF2B5EF4-FFF2-40B4-BE49-F238E27FC236}">
                <a16:creationId xmlns:a16="http://schemas.microsoft.com/office/drawing/2014/main" id="{757D364B-C4C9-4AA4-8462-6EF3F880DEC6}"/>
              </a:ext>
            </a:extLst>
          </p:cNvPr>
          <p:cNvSpPr/>
          <p:nvPr/>
        </p:nvSpPr>
        <p:spPr>
          <a:xfrm>
            <a:off x="9755979" y="2890637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3" name="Rounded Rectangle 5">
            <a:extLst>
              <a:ext uri="{FF2B5EF4-FFF2-40B4-BE49-F238E27FC236}">
                <a16:creationId xmlns:a16="http://schemas.microsoft.com/office/drawing/2014/main" id="{7C86E75F-D296-4A8A-98B6-F962BA4AEC42}"/>
              </a:ext>
            </a:extLst>
          </p:cNvPr>
          <p:cNvSpPr/>
          <p:nvPr/>
        </p:nvSpPr>
        <p:spPr>
          <a:xfrm>
            <a:off x="3942186" y="5628507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5" name="Rounded Rectangle 5">
            <a:extLst>
              <a:ext uri="{FF2B5EF4-FFF2-40B4-BE49-F238E27FC236}">
                <a16:creationId xmlns:a16="http://schemas.microsoft.com/office/drawing/2014/main" id="{FC22656E-7668-40E3-A51C-A6A8F73EADF0}"/>
              </a:ext>
            </a:extLst>
          </p:cNvPr>
          <p:cNvSpPr/>
          <p:nvPr/>
        </p:nvSpPr>
        <p:spPr>
          <a:xfrm>
            <a:off x="9639267" y="5612440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7" name="Text Box 5">
            <a:extLst>
              <a:ext uri="{FF2B5EF4-FFF2-40B4-BE49-F238E27FC236}">
                <a16:creationId xmlns:a16="http://schemas.microsoft.com/office/drawing/2014/main" id="{8A14A193-7E6E-4D33-B526-C61FF268A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985" y="816638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8" name="Sun 3">
            <a:extLst>
              <a:ext uri="{FF2B5EF4-FFF2-40B4-BE49-F238E27FC236}">
                <a16:creationId xmlns:a16="http://schemas.microsoft.com/office/drawing/2014/main" id="{11B9144B-AB95-4EDB-8677-BF59248C23B0}"/>
              </a:ext>
            </a:extLst>
          </p:cNvPr>
          <p:cNvSpPr/>
          <p:nvPr/>
        </p:nvSpPr>
        <p:spPr>
          <a:xfrm>
            <a:off x="917284" y="62141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9" name="Rounded Rectangle 5">
            <a:extLst>
              <a:ext uri="{FF2B5EF4-FFF2-40B4-BE49-F238E27FC236}">
                <a16:creationId xmlns:a16="http://schemas.microsoft.com/office/drawing/2014/main" id="{4F91982C-DBA4-44ED-B4D2-DCC3F89339E1}"/>
              </a:ext>
            </a:extLst>
          </p:cNvPr>
          <p:cNvSpPr/>
          <p:nvPr/>
        </p:nvSpPr>
        <p:spPr>
          <a:xfrm>
            <a:off x="664292" y="852329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0" name="Rounded Rectangle 5">
            <a:extLst>
              <a:ext uri="{FF2B5EF4-FFF2-40B4-BE49-F238E27FC236}">
                <a16:creationId xmlns:a16="http://schemas.microsoft.com/office/drawing/2014/main" id="{0373D5B4-5855-4414-96DA-0E5E7C3EDB37}"/>
              </a:ext>
            </a:extLst>
          </p:cNvPr>
          <p:cNvSpPr/>
          <p:nvPr/>
        </p:nvSpPr>
        <p:spPr>
          <a:xfrm>
            <a:off x="3949933" y="286369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1" name="Rounded Rectangle 5">
            <a:extLst>
              <a:ext uri="{FF2B5EF4-FFF2-40B4-BE49-F238E27FC236}">
                <a16:creationId xmlns:a16="http://schemas.microsoft.com/office/drawing/2014/main" id="{E48E80D0-03C4-4FDF-8ADC-B9FB51D8C080}"/>
              </a:ext>
            </a:extLst>
          </p:cNvPr>
          <p:cNvSpPr/>
          <p:nvPr/>
        </p:nvSpPr>
        <p:spPr>
          <a:xfrm>
            <a:off x="3975611" y="567402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2" name="Rounded Rectangle 5">
            <a:extLst>
              <a:ext uri="{FF2B5EF4-FFF2-40B4-BE49-F238E27FC236}">
                <a16:creationId xmlns:a16="http://schemas.microsoft.com/office/drawing/2014/main" id="{74FBC771-672B-4F84-BDF0-53DF1764B380}"/>
              </a:ext>
            </a:extLst>
          </p:cNvPr>
          <p:cNvSpPr/>
          <p:nvPr/>
        </p:nvSpPr>
        <p:spPr>
          <a:xfrm>
            <a:off x="9791502" y="291856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3" name="Rounded Rectangle 5">
            <a:extLst>
              <a:ext uri="{FF2B5EF4-FFF2-40B4-BE49-F238E27FC236}">
                <a16:creationId xmlns:a16="http://schemas.microsoft.com/office/drawing/2014/main" id="{8AA66F9F-18E1-443A-BF53-F8BC5B43AD69}"/>
              </a:ext>
            </a:extLst>
          </p:cNvPr>
          <p:cNvSpPr/>
          <p:nvPr/>
        </p:nvSpPr>
        <p:spPr>
          <a:xfrm>
            <a:off x="9798035" y="561923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4" name="图片 7" descr="572005ec0a0c4">
            <a:extLst>
              <a:ext uri="{FF2B5EF4-FFF2-40B4-BE49-F238E27FC236}">
                <a16:creationId xmlns:a16="http://schemas.microsoft.com/office/drawing/2014/main" id="{C52A3AFD-F3B7-4CC0-8941-5CC5A073F6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40248" y="653128"/>
            <a:ext cx="1308595" cy="87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8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  <p:bldP spid="63" grpId="0"/>
      <p:bldP spid="65" grpId="0"/>
      <p:bldP spid="67" grpId="0"/>
      <p:bldP spid="70" grpId="0"/>
      <p:bldP spid="70" grpId="1"/>
      <p:bldP spid="71" grpId="0"/>
      <p:bldP spid="71" grpId="1"/>
      <p:bldP spid="72" grpId="0"/>
      <p:bldP spid="72" grpId="1"/>
      <p:bldP spid="73" grpId="0"/>
      <p:bldP spid="7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17542" y="2901724"/>
            <a:ext cx="6234053" cy="110799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1052637" y="817164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2115401" y="1393070"/>
            <a:ext cx="939197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vi 10 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049340" y="3629891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157817" y="3022541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55363" y="2973389"/>
            <a:ext cx="6234053" cy="110799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51406CC3-3F6C-41B0-AF86-4BCB3901A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" t="5849" r="6835" b="1792"/>
          <a:stretch/>
        </p:blipFill>
        <p:spPr bwMode="auto">
          <a:xfrm>
            <a:off x="1676400" y="746991"/>
            <a:ext cx="8839200" cy="583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763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A0B7FAFD-8E35-4C2E-AC0D-811FA524B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17" y="772554"/>
            <a:ext cx="10255440" cy="5831446"/>
          </a:xfrm>
          <a:prstGeom prst="roundRect">
            <a:avLst>
              <a:gd name="adj" fmla="val 122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815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8 chim">
            <a:hlinkClick r:id="" action="ppaction://media"/>
            <a:extLst>
              <a:ext uri="{FF2B5EF4-FFF2-40B4-BE49-F238E27FC236}">
                <a16:creationId xmlns:a16="http://schemas.microsoft.com/office/drawing/2014/main" id="{2740E28F-D791-4097-A89E-5B9907AFD6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7746" y="993198"/>
            <a:ext cx="9712036" cy="546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0F2BB5EE-97D6-41DE-9A8E-3431026C8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249" y="789709"/>
            <a:ext cx="9841427" cy="5666509"/>
          </a:xfrm>
          <a:prstGeom prst="roundRect">
            <a:avLst>
              <a:gd name="adj" fmla="val 1141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006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80DB7FF1-F362-4C65-A947-B37461776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54" y="906174"/>
            <a:ext cx="10129468" cy="5697826"/>
          </a:xfrm>
          <a:prstGeom prst="roundRect">
            <a:avLst>
              <a:gd name="adj" fmla="val 1779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6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183597"/>
            <a:ext cx="6234053" cy="271920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HÌNH THÀNH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877D3C52-4247-4746-B4F6-E3339CE2B339}"/>
              </a:ext>
            </a:extLst>
          </p:cNvPr>
          <p:cNvSpPr/>
          <p:nvPr/>
        </p:nvSpPr>
        <p:spPr>
          <a:xfrm>
            <a:off x="5778296" y="1837358"/>
            <a:ext cx="5916815" cy="831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45059206-AD66-43C7-BA8C-530AC0D1B014}"/>
              </a:ext>
            </a:extLst>
          </p:cNvPr>
          <p:cNvSpPr/>
          <p:nvPr/>
        </p:nvSpPr>
        <p:spPr>
          <a:xfrm>
            <a:off x="997089" y="4605006"/>
            <a:ext cx="5490924" cy="831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4B8936DF-E90B-4CCB-B922-652C1DAC7470}"/>
              </a:ext>
            </a:extLst>
          </p:cNvPr>
          <p:cNvSpPr/>
          <p:nvPr/>
        </p:nvSpPr>
        <p:spPr>
          <a:xfrm>
            <a:off x="997089" y="1837358"/>
            <a:ext cx="4419599" cy="831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A4A45190-DAC0-4233-84DD-DCDC4706A3AD}"/>
              </a:ext>
            </a:extLst>
          </p:cNvPr>
          <p:cNvSpPr txBox="1"/>
          <p:nvPr/>
        </p:nvSpPr>
        <p:spPr>
          <a:xfrm>
            <a:off x="1795056" y="2884328"/>
            <a:ext cx="3242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4  +  3  =  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57A762FF-A6B9-431F-A1BC-74F430A23E73}"/>
              </a:ext>
            </a:extLst>
          </p:cNvPr>
          <p:cNvGrpSpPr/>
          <p:nvPr/>
        </p:nvGrpSpPr>
        <p:grpSpPr>
          <a:xfrm>
            <a:off x="1170661" y="2073587"/>
            <a:ext cx="2189032" cy="438750"/>
            <a:chOff x="829078" y="967054"/>
            <a:chExt cx="2555506" cy="501528"/>
          </a:xfrm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EAA805F5-E37C-4BFD-A058-2E4AEAAE2C35}"/>
                </a:ext>
              </a:extLst>
            </p:cNvPr>
            <p:cNvSpPr/>
            <p:nvPr/>
          </p:nvSpPr>
          <p:spPr>
            <a:xfrm>
              <a:off x="2198397" y="96705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9" name="Oval 6">
              <a:extLst>
                <a:ext uri="{FF2B5EF4-FFF2-40B4-BE49-F238E27FC236}">
                  <a16:creationId xmlns:a16="http://schemas.microsoft.com/office/drawing/2014/main" id="{5B26C7E7-61CD-46CD-AA75-2DE334150ACC}"/>
                </a:ext>
              </a:extLst>
            </p:cNvPr>
            <p:cNvSpPr/>
            <p:nvPr/>
          </p:nvSpPr>
          <p:spPr>
            <a:xfrm>
              <a:off x="829078" y="96705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3143D837-0EB7-41BB-902D-0742F8D8BD4A}"/>
                </a:ext>
              </a:extLst>
            </p:cNvPr>
            <p:cNvSpPr/>
            <p:nvPr/>
          </p:nvSpPr>
          <p:spPr>
            <a:xfrm>
              <a:off x="1513737" y="96705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32CB1506-845E-4D4F-8549-E5E72CC553C8}"/>
                </a:ext>
              </a:extLst>
            </p:cNvPr>
            <p:cNvSpPr/>
            <p:nvPr/>
          </p:nvSpPr>
          <p:spPr>
            <a:xfrm>
              <a:off x="2883057" y="96705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F3061049-5C65-41E5-B82A-32EB0C8F590A}"/>
              </a:ext>
            </a:extLst>
          </p:cNvPr>
          <p:cNvGrpSpPr/>
          <p:nvPr/>
        </p:nvGrpSpPr>
        <p:grpSpPr>
          <a:xfrm>
            <a:off x="3719159" y="2068959"/>
            <a:ext cx="1582838" cy="438750"/>
            <a:chOff x="4603283" y="967051"/>
            <a:chExt cx="1812131" cy="501529"/>
          </a:xfrm>
        </p:grpSpPr>
        <p:sp>
          <p:nvSpPr>
            <p:cNvPr id="13" name="Oval 10">
              <a:extLst>
                <a:ext uri="{FF2B5EF4-FFF2-40B4-BE49-F238E27FC236}">
                  <a16:creationId xmlns:a16="http://schemas.microsoft.com/office/drawing/2014/main" id="{D302FF7A-7E7C-47DC-91D7-285A8B2E0127}"/>
                </a:ext>
              </a:extLst>
            </p:cNvPr>
            <p:cNvSpPr/>
            <p:nvPr/>
          </p:nvSpPr>
          <p:spPr>
            <a:xfrm>
              <a:off x="4603283" y="967051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4" name="Oval 10">
              <a:extLst>
                <a:ext uri="{FF2B5EF4-FFF2-40B4-BE49-F238E27FC236}">
                  <a16:creationId xmlns:a16="http://schemas.microsoft.com/office/drawing/2014/main" id="{9780615B-E755-4BBF-8D86-45FE3B64692E}"/>
                </a:ext>
              </a:extLst>
            </p:cNvPr>
            <p:cNvSpPr/>
            <p:nvPr/>
          </p:nvSpPr>
          <p:spPr>
            <a:xfrm>
              <a:off x="5269271" y="967053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F0557D77-CBE2-4711-B332-0DD5296EE205}"/>
                </a:ext>
              </a:extLst>
            </p:cNvPr>
            <p:cNvSpPr/>
            <p:nvPr/>
          </p:nvSpPr>
          <p:spPr>
            <a:xfrm>
              <a:off x="5913887" y="967052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A4B649B9-3526-4A04-A5E0-6A662D4D15E1}"/>
              </a:ext>
            </a:extLst>
          </p:cNvPr>
          <p:cNvGrpSpPr/>
          <p:nvPr/>
        </p:nvGrpSpPr>
        <p:grpSpPr>
          <a:xfrm>
            <a:off x="1204929" y="4801268"/>
            <a:ext cx="2727870" cy="438750"/>
            <a:chOff x="518856" y="3429000"/>
            <a:chExt cx="3201892" cy="501528"/>
          </a:xfrm>
        </p:grpSpPr>
        <p:sp>
          <p:nvSpPr>
            <p:cNvPr id="17" name="Oval 5">
              <a:extLst>
                <a:ext uri="{FF2B5EF4-FFF2-40B4-BE49-F238E27FC236}">
                  <a16:creationId xmlns:a16="http://schemas.microsoft.com/office/drawing/2014/main" id="{DFDD5FD0-1A43-4A8E-9E7E-53E72A71993F}"/>
                </a:ext>
              </a:extLst>
            </p:cNvPr>
            <p:cNvSpPr/>
            <p:nvPr/>
          </p:nvSpPr>
          <p:spPr>
            <a:xfrm>
              <a:off x="1888175" y="3429001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8" name="Oval 6">
              <a:extLst>
                <a:ext uri="{FF2B5EF4-FFF2-40B4-BE49-F238E27FC236}">
                  <a16:creationId xmlns:a16="http://schemas.microsoft.com/office/drawing/2014/main" id="{FF2AFD5C-A079-4039-BE23-E1BBB440FFC5}"/>
                </a:ext>
              </a:extLst>
            </p:cNvPr>
            <p:cNvSpPr/>
            <p:nvPr/>
          </p:nvSpPr>
          <p:spPr>
            <a:xfrm>
              <a:off x="518856" y="3429001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A6F77C45-DAB3-4E14-96CF-08A9E7A1F932}"/>
                </a:ext>
              </a:extLst>
            </p:cNvPr>
            <p:cNvSpPr/>
            <p:nvPr/>
          </p:nvSpPr>
          <p:spPr>
            <a:xfrm>
              <a:off x="1203515" y="3429001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0" name="Oval 5">
              <a:extLst>
                <a:ext uri="{FF2B5EF4-FFF2-40B4-BE49-F238E27FC236}">
                  <a16:creationId xmlns:a16="http://schemas.microsoft.com/office/drawing/2014/main" id="{01178602-AF1D-4BB1-A98F-912ADE014527}"/>
                </a:ext>
              </a:extLst>
            </p:cNvPr>
            <p:cNvSpPr/>
            <p:nvPr/>
          </p:nvSpPr>
          <p:spPr>
            <a:xfrm>
              <a:off x="2572835" y="3429000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21" name="Oval 5">
              <a:extLst>
                <a:ext uri="{FF2B5EF4-FFF2-40B4-BE49-F238E27FC236}">
                  <a16:creationId xmlns:a16="http://schemas.microsoft.com/office/drawing/2014/main" id="{C3068C36-552F-438A-8268-653AA8B12B06}"/>
                </a:ext>
              </a:extLst>
            </p:cNvPr>
            <p:cNvSpPr/>
            <p:nvPr/>
          </p:nvSpPr>
          <p:spPr>
            <a:xfrm>
              <a:off x="3219221" y="3429000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72B25340-EB8B-47AA-BAC8-ED5D0164FC71}"/>
              </a:ext>
            </a:extLst>
          </p:cNvPr>
          <p:cNvGrpSpPr/>
          <p:nvPr/>
        </p:nvGrpSpPr>
        <p:grpSpPr>
          <a:xfrm>
            <a:off x="4128629" y="4801268"/>
            <a:ext cx="2222709" cy="438750"/>
            <a:chOff x="4125286" y="3428998"/>
            <a:chExt cx="2475669" cy="501529"/>
          </a:xfrm>
        </p:grpSpPr>
        <p:sp>
          <p:nvSpPr>
            <p:cNvPr id="23" name="Oval 10">
              <a:extLst>
                <a:ext uri="{FF2B5EF4-FFF2-40B4-BE49-F238E27FC236}">
                  <a16:creationId xmlns:a16="http://schemas.microsoft.com/office/drawing/2014/main" id="{4DADA2C4-87F4-4A83-995F-D594D242419B}"/>
                </a:ext>
              </a:extLst>
            </p:cNvPr>
            <p:cNvSpPr/>
            <p:nvPr/>
          </p:nvSpPr>
          <p:spPr>
            <a:xfrm>
              <a:off x="4125286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4" name="Oval 10">
              <a:extLst>
                <a:ext uri="{FF2B5EF4-FFF2-40B4-BE49-F238E27FC236}">
                  <a16:creationId xmlns:a16="http://schemas.microsoft.com/office/drawing/2014/main" id="{E3CB81B5-1FCF-4054-8734-4B668EBB1E99}"/>
                </a:ext>
              </a:extLst>
            </p:cNvPr>
            <p:cNvSpPr/>
            <p:nvPr/>
          </p:nvSpPr>
          <p:spPr>
            <a:xfrm>
              <a:off x="4791274" y="3429000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5" name="Oval 10">
              <a:extLst>
                <a:ext uri="{FF2B5EF4-FFF2-40B4-BE49-F238E27FC236}">
                  <a16:creationId xmlns:a16="http://schemas.microsoft.com/office/drawing/2014/main" id="{9F4B359C-851C-4530-9512-A609B56E6AF6}"/>
                </a:ext>
              </a:extLst>
            </p:cNvPr>
            <p:cNvSpPr/>
            <p:nvPr/>
          </p:nvSpPr>
          <p:spPr>
            <a:xfrm>
              <a:off x="5435890" y="3428999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6" name="Oval 10">
              <a:extLst>
                <a:ext uri="{FF2B5EF4-FFF2-40B4-BE49-F238E27FC236}">
                  <a16:creationId xmlns:a16="http://schemas.microsoft.com/office/drawing/2014/main" id="{E830BB27-4881-43DD-B292-1E58CEBC7CC9}"/>
                </a:ext>
              </a:extLst>
            </p:cNvPr>
            <p:cNvSpPr/>
            <p:nvPr/>
          </p:nvSpPr>
          <p:spPr>
            <a:xfrm>
              <a:off x="6099428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27" name="TextBox 11">
            <a:extLst>
              <a:ext uri="{FF2B5EF4-FFF2-40B4-BE49-F238E27FC236}">
                <a16:creationId xmlns:a16="http://schemas.microsoft.com/office/drawing/2014/main" id="{077C7D84-ADD6-4564-9B2D-5DD44827E2B5}"/>
              </a:ext>
            </a:extLst>
          </p:cNvPr>
          <p:cNvSpPr txBox="1"/>
          <p:nvPr/>
        </p:nvSpPr>
        <p:spPr>
          <a:xfrm>
            <a:off x="1879684" y="5748332"/>
            <a:ext cx="3157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5  +  4  =  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B3608D37-DE26-4357-BB25-A54579D6B66E}"/>
              </a:ext>
            </a:extLst>
          </p:cNvPr>
          <p:cNvGrpSpPr/>
          <p:nvPr/>
        </p:nvGrpSpPr>
        <p:grpSpPr>
          <a:xfrm>
            <a:off x="9388121" y="2068539"/>
            <a:ext cx="2189032" cy="438750"/>
            <a:chOff x="4125286" y="3428998"/>
            <a:chExt cx="2475669" cy="501529"/>
          </a:xfrm>
        </p:grpSpPr>
        <p:sp>
          <p:nvSpPr>
            <p:cNvPr id="29" name="Oval 10">
              <a:extLst>
                <a:ext uri="{FF2B5EF4-FFF2-40B4-BE49-F238E27FC236}">
                  <a16:creationId xmlns:a16="http://schemas.microsoft.com/office/drawing/2014/main" id="{CEEB2C54-A3F6-4D51-B044-52B53AA085E0}"/>
                </a:ext>
              </a:extLst>
            </p:cNvPr>
            <p:cNvSpPr/>
            <p:nvPr/>
          </p:nvSpPr>
          <p:spPr>
            <a:xfrm>
              <a:off x="4125286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0" name="Oval 10">
              <a:extLst>
                <a:ext uri="{FF2B5EF4-FFF2-40B4-BE49-F238E27FC236}">
                  <a16:creationId xmlns:a16="http://schemas.microsoft.com/office/drawing/2014/main" id="{700702F2-AAD3-4581-A8F7-3F947BF35C53}"/>
                </a:ext>
              </a:extLst>
            </p:cNvPr>
            <p:cNvSpPr/>
            <p:nvPr/>
          </p:nvSpPr>
          <p:spPr>
            <a:xfrm>
              <a:off x="4791274" y="3429000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1" name="Oval 10">
              <a:extLst>
                <a:ext uri="{FF2B5EF4-FFF2-40B4-BE49-F238E27FC236}">
                  <a16:creationId xmlns:a16="http://schemas.microsoft.com/office/drawing/2014/main" id="{BB68CEB4-B5FC-4CE3-9F5C-B036BA643BE4}"/>
                </a:ext>
              </a:extLst>
            </p:cNvPr>
            <p:cNvSpPr/>
            <p:nvPr/>
          </p:nvSpPr>
          <p:spPr>
            <a:xfrm>
              <a:off x="5435890" y="3428999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2" name="Oval 10">
              <a:extLst>
                <a:ext uri="{FF2B5EF4-FFF2-40B4-BE49-F238E27FC236}">
                  <a16:creationId xmlns:a16="http://schemas.microsoft.com/office/drawing/2014/main" id="{27279DF3-8A7B-4122-810B-FD6C82EE1B81}"/>
                </a:ext>
              </a:extLst>
            </p:cNvPr>
            <p:cNvSpPr/>
            <p:nvPr/>
          </p:nvSpPr>
          <p:spPr>
            <a:xfrm>
              <a:off x="6099428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42A23922-F613-4ADB-8A51-2048DF1C03FB}"/>
              </a:ext>
            </a:extLst>
          </p:cNvPr>
          <p:cNvGrpSpPr/>
          <p:nvPr/>
        </p:nvGrpSpPr>
        <p:grpSpPr>
          <a:xfrm>
            <a:off x="6037132" y="2065957"/>
            <a:ext cx="3233032" cy="438750"/>
            <a:chOff x="6091502" y="2400334"/>
            <a:chExt cx="3848278" cy="501528"/>
          </a:xfrm>
        </p:grpSpPr>
        <p:sp>
          <p:nvSpPr>
            <p:cNvPr id="34" name="Oval 5">
              <a:extLst>
                <a:ext uri="{FF2B5EF4-FFF2-40B4-BE49-F238E27FC236}">
                  <a16:creationId xmlns:a16="http://schemas.microsoft.com/office/drawing/2014/main" id="{98DFAD5F-677B-47E0-B830-C46AB3A341F3}"/>
                </a:ext>
              </a:extLst>
            </p:cNvPr>
            <p:cNvSpPr/>
            <p:nvPr/>
          </p:nvSpPr>
          <p:spPr>
            <a:xfrm>
              <a:off x="746082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5" name="Oval 6">
              <a:extLst>
                <a:ext uri="{FF2B5EF4-FFF2-40B4-BE49-F238E27FC236}">
                  <a16:creationId xmlns:a16="http://schemas.microsoft.com/office/drawing/2014/main" id="{CDABEDB9-1E30-482E-9F74-F17AF8BAA3C0}"/>
                </a:ext>
              </a:extLst>
            </p:cNvPr>
            <p:cNvSpPr/>
            <p:nvPr/>
          </p:nvSpPr>
          <p:spPr>
            <a:xfrm>
              <a:off x="6091502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6" name="Oval 7">
              <a:extLst>
                <a:ext uri="{FF2B5EF4-FFF2-40B4-BE49-F238E27FC236}">
                  <a16:creationId xmlns:a16="http://schemas.microsoft.com/office/drawing/2014/main" id="{27D9ADCC-DF32-43D1-9BDE-6A3868B19D2F}"/>
                </a:ext>
              </a:extLst>
            </p:cNvPr>
            <p:cNvSpPr/>
            <p:nvPr/>
          </p:nvSpPr>
          <p:spPr>
            <a:xfrm>
              <a:off x="677616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7" name="Oval 5">
              <a:extLst>
                <a:ext uri="{FF2B5EF4-FFF2-40B4-BE49-F238E27FC236}">
                  <a16:creationId xmlns:a16="http://schemas.microsoft.com/office/drawing/2014/main" id="{95B7FC46-62F5-4F43-8D8C-3ECAC6B59571}"/>
                </a:ext>
              </a:extLst>
            </p:cNvPr>
            <p:cNvSpPr/>
            <p:nvPr/>
          </p:nvSpPr>
          <p:spPr>
            <a:xfrm>
              <a:off x="8145481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8" name="Oval 5">
              <a:extLst>
                <a:ext uri="{FF2B5EF4-FFF2-40B4-BE49-F238E27FC236}">
                  <a16:creationId xmlns:a16="http://schemas.microsoft.com/office/drawing/2014/main" id="{8FF9EA84-CC89-4205-98E4-6FADCF91C890}"/>
                </a:ext>
              </a:extLst>
            </p:cNvPr>
            <p:cNvSpPr/>
            <p:nvPr/>
          </p:nvSpPr>
          <p:spPr>
            <a:xfrm>
              <a:off x="8791867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9" name="Oval 5">
              <a:extLst>
                <a:ext uri="{FF2B5EF4-FFF2-40B4-BE49-F238E27FC236}">
                  <a16:creationId xmlns:a16="http://schemas.microsoft.com/office/drawing/2014/main" id="{8FBBA21F-4787-49C0-9747-AD46FE2677F9}"/>
                </a:ext>
              </a:extLst>
            </p:cNvPr>
            <p:cNvSpPr/>
            <p:nvPr/>
          </p:nvSpPr>
          <p:spPr>
            <a:xfrm>
              <a:off x="9438253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sp>
        <p:nvSpPr>
          <p:cNvPr id="40" name="TextBox 11">
            <a:extLst>
              <a:ext uri="{FF2B5EF4-FFF2-40B4-BE49-F238E27FC236}">
                <a16:creationId xmlns:a16="http://schemas.microsoft.com/office/drawing/2014/main" id="{333D8067-9549-40E6-BF2A-BAE58F068C43}"/>
              </a:ext>
            </a:extLst>
          </p:cNvPr>
          <p:cNvSpPr txBox="1"/>
          <p:nvPr/>
        </p:nvSpPr>
        <p:spPr>
          <a:xfrm>
            <a:off x="7261798" y="2884328"/>
            <a:ext cx="3390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6  +  4  =  10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1" name="Rectangle: Rounded Corners 1">
            <a:extLst>
              <a:ext uri="{FF2B5EF4-FFF2-40B4-BE49-F238E27FC236}">
                <a16:creationId xmlns:a16="http://schemas.microsoft.com/office/drawing/2014/main" id="{F1AF4DFA-9E78-454A-A3A9-C0BDEF597281}"/>
              </a:ext>
            </a:extLst>
          </p:cNvPr>
          <p:cNvSpPr/>
          <p:nvPr/>
        </p:nvSpPr>
        <p:spPr>
          <a:xfrm>
            <a:off x="6601369" y="4593199"/>
            <a:ext cx="5055127" cy="831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3D0CD6CA-547B-4CCF-B6FA-A6618B3CED1C}"/>
              </a:ext>
            </a:extLst>
          </p:cNvPr>
          <p:cNvGrpSpPr/>
          <p:nvPr/>
        </p:nvGrpSpPr>
        <p:grpSpPr>
          <a:xfrm>
            <a:off x="6878886" y="4801268"/>
            <a:ext cx="2189032" cy="438750"/>
            <a:chOff x="518856" y="3429000"/>
            <a:chExt cx="2555506" cy="501528"/>
          </a:xfrm>
        </p:grpSpPr>
        <p:sp>
          <p:nvSpPr>
            <p:cNvPr id="43" name="Oval 5">
              <a:extLst>
                <a:ext uri="{FF2B5EF4-FFF2-40B4-BE49-F238E27FC236}">
                  <a16:creationId xmlns:a16="http://schemas.microsoft.com/office/drawing/2014/main" id="{66D9896D-36DD-4B6A-AC6D-935249446501}"/>
                </a:ext>
              </a:extLst>
            </p:cNvPr>
            <p:cNvSpPr/>
            <p:nvPr/>
          </p:nvSpPr>
          <p:spPr>
            <a:xfrm>
              <a:off x="1888175" y="3429001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44" name="Oval 6">
              <a:extLst>
                <a:ext uri="{FF2B5EF4-FFF2-40B4-BE49-F238E27FC236}">
                  <a16:creationId xmlns:a16="http://schemas.microsoft.com/office/drawing/2014/main" id="{112EA5B9-C52A-49BE-8535-7A4E7B49F177}"/>
                </a:ext>
              </a:extLst>
            </p:cNvPr>
            <p:cNvSpPr/>
            <p:nvPr/>
          </p:nvSpPr>
          <p:spPr>
            <a:xfrm>
              <a:off x="518856" y="3429001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5" name="Oval 7">
              <a:extLst>
                <a:ext uri="{FF2B5EF4-FFF2-40B4-BE49-F238E27FC236}">
                  <a16:creationId xmlns:a16="http://schemas.microsoft.com/office/drawing/2014/main" id="{2BFC7DBF-BA29-4D59-AAA9-11CA7E128D73}"/>
                </a:ext>
              </a:extLst>
            </p:cNvPr>
            <p:cNvSpPr/>
            <p:nvPr/>
          </p:nvSpPr>
          <p:spPr>
            <a:xfrm>
              <a:off x="1203515" y="3429001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6" name="Oval 5">
              <a:extLst>
                <a:ext uri="{FF2B5EF4-FFF2-40B4-BE49-F238E27FC236}">
                  <a16:creationId xmlns:a16="http://schemas.microsoft.com/office/drawing/2014/main" id="{22A7C8E3-E8F6-4C07-9083-83517D00DB77}"/>
                </a:ext>
              </a:extLst>
            </p:cNvPr>
            <p:cNvSpPr/>
            <p:nvPr/>
          </p:nvSpPr>
          <p:spPr>
            <a:xfrm>
              <a:off x="2572835" y="3429000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FBE22159-D9C8-4B89-A3D9-AEC66BBF0B86}"/>
              </a:ext>
            </a:extLst>
          </p:cNvPr>
          <p:cNvGrpSpPr/>
          <p:nvPr/>
        </p:nvGrpSpPr>
        <p:grpSpPr>
          <a:xfrm>
            <a:off x="9365892" y="4801268"/>
            <a:ext cx="2189032" cy="438750"/>
            <a:chOff x="4125286" y="3428998"/>
            <a:chExt cx="2475669" cy="501529"/>
          </a:xfrm>
        </p:grpSpPr>
        <p:sp>
          <p:nvSpPr>
            <p:cNvPr id="48" name="Oval 10">
              <a:extLst>
                <a:ext uri="{FF2B5EF4-FFF2-40B4-BE49-F238E27FC236}">
                  <a16:creationId xmlns:a16="http://schemas.microsoft.com/office/drawing/2014/main" id="{48D5C869-C2E4-417D-8423-AB0E868C1415}"/>
                </a:ext>
              </a:extLst>
            </p:cNvPr>
            <p:cNvSpPr/>
            <p:nvPr/>
          </p:nvSpPr>
          <p:spPr>
            <a:xfrm>
              <a:off x="4125286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9" name="Oval 10">
              <a:extLst>
                <a:ext uri="{FF2B5EF4-FFF2-40B4-BE49-F238E27FC236}">
                  <a16:creationId xmlns:a16="http://schemas.microsoft.com/office/drawing/2014/main" id="{D4536085-2087-4436-8624-5463518A1E1A}"/>
                </a:ext>
              </a:extLst>
            </p:cNvPr>
            <p:cNvSpPr/>
            <p:nvPr/>
          </p:nvSpPr>
          <p:spPr>
            <a:xfrm>
              <a:off x="4791274" y="3429000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0" name="Oval 10">
              <a:extLst>
                <a:ext uri="{FF2B5EF4-FFF2-40B4-BE49-F238E27FC236}">
                  <a16:creationId xmlns:a16="http://schemas.microsoft.com/office/drawing/2014/main" id="{C233B530-8461-4B05-AE44-692DBB9D62BD}"/>
                </a:ext>
              </a:extLst>
            </p:cNvPr>
            <p:cNvSpPr/>
            <p:nvPr/>
          </p:nvSpPr>
          <p:spPr>
            <a:xfrm>
              <a:off x="5435890" y="3428999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1" name="Oval 10">
              <a:extLst>
                <a:ext uri="{FF2B5EF4-FFF2-40B4-BE49-F238E27FC236}">
                  <a16:creationId xmlns:a16="http://schemas.microsoft.com/office/drawing/2014/main" id="{C8A3F0A9-BDC7-440A-B154-D55AE186C36B}"/>
                </a:ext>
              </a:extLst>
            </p:cNvPr>
            <p:cNvSpPr/>
            <p:nvPr/>
          </p:nvSpPr>
          <p:spPr>
            <a:xfrm>
              <a:off x="6099428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52" name="TextBox 11">
            <a:extLst>
              <a:ext uri="{FF2B5EF4-FFF2-40B4-BE49-F238E27FC236}">
                <a16:creationId xmlns:a16="http://schemas.microsoft.com/office/drawing/2014/main" id="{2BBF315D-14A7-45D9-BF43-BD5523A204D0}"/>
              </a:ext>
            </a:extLst>
          </p:cNvPr>
          <p:cNvSpPr txBox="1"/>
          <p:nvPr/>
        </p:nvSpPr>
        <p:spPr>
          <a:xfrm>
            <a:off x="7428242" y="5748332"/>
            <a:ext cx="405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4  +  4  =  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3" name="图片 7" descr="572005ec0a0c4">
            <a:extLst>
              <a:ext uri="{FF2B5EF4-FFF2-40B4-BE49-F238E27FC236}">
                <a16:creationId xmlns:a16="http://schemas.microsoft.com/office/drawing/2014/main" id="{1853D1F4-729A-4452-90F1-7414C101F2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031095" y="670230"/>
            <a:ext cx="1599085" cy="107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3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27" grpId="0"/>
      <p:bldP spid="40" grpId="0"/>
      <p:bldP spid="41" grpId="0" animBg="1"/>
      <p:bldP spid="52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102</Words>
  <Application>Microsoft Office PowerPoint</Application>
  <PresentationFormat>Widescreen</PresentationFormat>
  <Paragraphs>29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UTM Avo</vt:lpstr>
      <vt:lpstr>2_Office Theme</vt:lpstr>
      <vt:lpstr>Tuần 8 Bài 19: Phép cộng trong phạm vi 10 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pc</cp:lastModifiedBy>
  <cp:revision>23</cp:revision>
  <dcterms:created xsi:type="dcterms:W3CDTF">2021-11-25T10:37:56Z</dcterms:created>
  <dcterms:modified xsi:type="dcterms:W3CDTF">2022-10-23T08:08:26Z</dcterms:modified>
</cp:coreProperties>
</file>