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300" r:id="rId2"/>
    <p:sldId id="282" r:id="rId3"/>
    <p:sldId id="334" r:id="rId4"/>
    <p:sldId id="333" r:id="rId5"/>
    <p:sldId id="258" r:id="rId6"/>
    <p:sldId id="335" r:id="rId7"/>
    <p:sldId id="278" r:id="rId8"/>
    <p:sldId id="336" r:id="rId9"/>
    <p:sldId id="340" r:id="rId10"/>
    <p:sldId id="308" r:id="rId11"/>
    <p:sldId id="344" r:id="rId12"/>
    <p:sldId id="341" r:id="rId13"/>
    <p:sldId id="343" r:id="rId14"/>
    <p:sldId id="345" r:id="rId15"/>
    <p:sldId id="339" r:id="rId16"/>
    <p:sldId id="346" r:id="rId17"/>
    <p:sldId id="347" r:id="rId18"/>
    <p:sldId id="348" r:id="rId19"/>
    <p:sldId id="35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50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5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A3F4807-3E9A-4EB9-8FDC-9FBFF8BC5CC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55" r:id="rId4"/>
    <p:sldLayoutId id="2147483656" r:id="rId5"/>
    <p:sldLayoutId id="2147483666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918987" y="1648606"/>
            <a:ext cx="435407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28: t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15864" y="3019000"/>
            <a:ext cx="396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01291" y="1433322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6DCC7F-EB1A-42C5-8C13-99338687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6"/>
          <a:stretch/>
        </p:blipFill>
        <p:spPr>
          <a:xfrm>
            <a:off x="221474" y="1270000"/>
            <a:ext cx="11970526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A06D43-7C7F-4AFC-815A-B1719510E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10577" r="13281" b="7372"/>
          <a:stretch/>
        </p:blipFill>
        <p:spPr>
          <a:xfrm>
            <a:off x="548640" y="436880"/>
            <a:ext cx="10871200" cy="64211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F6F840-0CA3-4558-B1E3-4243D0CC8F7C}"/>
              </a:ext>
            </a:extLst>
          </p:cNvPr>
          <p:cNvCxnSpPr/>
          <p:nvPr/>
        </p:nvCxnSpPr>
        <p:spPr>
          <a:xfrm flipH="1">
            <a:off x="4785360" y="10668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E4EE0F-01EE-4E92-A623-FB931D15859C}"/>
              </a:ext>
            </a:extLst>
          </p:cNvPr>
          <p:cNvCxnSpPr/>
          <p:nvPr/>
        </p:nvCxnSpPr>
        <p:spPr>
          <a:xfrm flipH="1">
            <a:off x="4876800" y="10769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8F6839-E018-4A5F-B8C3-AA3F11E78308}"/>
              </a:ext>
            </a:extLst>
          </p:cNvPr>
          <p:cNvCxnSpPr/>
          <p:nvPr/>
        </p:nvCxnSpPr>
        <p:spPr>
          <a:xfrm flipH="1">
            <a:off x="3495040" y="15240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4559F-BE46-4A31-ADCA-F6CD03EDD3FD}"/>
              </a:ext>
            </a:extLst>
          </p:cNvPr>
          <p:cNvCxnSpPr/>
          <p:nvPr/>
        </p:nvCxnSpPr>
        <p:spPr>
          <a:xfrm flipH="1">
            <a:off x="3434080" y="151384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7C8AD1-F04D-44D3-8FA3-BE8B6C8DA573}"/>
              </a:ext>
            </a:extLst>
          </p:cNvPr>
          <p:cNvCxnSpPr>
            <a:cxnSpLocks/>
          </p:cNvCxnSpPr>
          <p:nvPr/>
        </p:nvCxnSpPr>
        <p:spPr>
          <a:xfrm flipH="1">
            <a:off x="7548880" y="99060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846F0-0B9B-4DE6-8337-7577EACE281E}"/>
              </a:ext>
            </a:extLst>
          </p:cNvPr>
          <p:cNvCxnSpPr>
            <a:cxnSpLocks/>
          </p:cNvCxnSpPr>
          <p:nvPr/>
        </p:nvCxnSpPr>
        <p:spPr>
          <a:xfrm flipH="1">
            <a:off x="7640320" y="1000760"/>
            <a:ext cx="121920" cy="4368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4748C-308D-4340-A01F-6C7D2986FC8F}"/>
              </a:ext>
            </a:extLst>
          </p:cNvPr>
          <p:cNvCxnSpPr>
            <a:cxnSpLocks/>
          </p:cNvCxnSpPr>
          <p:nvPr/>
        </p:nvCxnSpPr>
        <p:spPr>
          <a:xfrm flipH="1">
            <a:off x="6817360" y="1483360"/>
            <a:ext cx="1320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267B06-75DC-4FCA-8559-6B0F4C3D770B}"/>
              </a:ext>
            </a:extLst>
          </p:cNvPr>
          <p:cNvCxnSpPr>
            <a:cxnSpLocks/>
          </p:cNvCxnSpPr>
          <p:nvPr/>
        </p:nvCxnSpPr>
        <p:spPr>
          <a:xfrm flipH="1">
            <a:off x="6888480" y="1493520"/>
            <a:ext cx="14224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09BF39-90DE-4C8A-9864-3E5A33C9C339}"/>
              </a:ext>
            </a:extLst>
          </p:cNvPr>
          <p:cNvCxnSpPr/>
          <p:nvPr/>
        </p:nvCxnSpPr>
        <p:spPr>
          <a:xfrm flipH="1">
            <a:off x="10627360" y="106680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4AA2C2-CCA6-431D-AF2F-ED202DC186D3}"/>
              </a:ext>
            </a:extLst>
          </p:cNvPr>
          <p:cNvCxnSpPr/>
          <p:nvPr/>
        </p:nvCxnSpPr>
        <p:spPr>
          <a:xfrm flipH="1">
            <a:off x="1412240" y="1493520"/>
            <a:ext cx="18288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03075" y="1542950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E1415-F6B4-4778-887D-1BDD434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1" y="1127760"/>
            <a:ext cx="11090581" cy="51206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0DDD5-EF87-4CF4-9FF7-0B86FFCA962A}"/>
              </a:ext>
            </a:extLst>
          </p:cNvPr>
          <p:cNvCxnSpPr/>
          <p:nvPr/>
        </p:nvCxnSpPr>
        <p:spPr>
          <a:xfrm>
            <a:off x="6096000" y="3322320"/>
            <a:ext cx="873760" cy="87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B3D3E3-DEC2-43B3-86A4-B7314799398A}"/>
              </a:ext>
            </a:extLst>
          </p:cNvPr>
          <p:cNvCxnSpPr/>
          <p:nvPr/>
        </p:nvCxnSpPr>
        <p:spPr>
          <a:xfrm flipV="1">
            <a:off x="6096000" y="3322320"/>
            <a:ext cx="873760" cy="107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33360" y="1584910"/>
            <a:ext cx="334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A8B413-72C3-4DB0-8AB4-83F4942A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5851" r="27616" b="35731"/>
          <a:stretch/>
        </p:blipFill>
        <p:spPr>
          <a:xfrm>
            <a:off x="1504024" y="1855433"/>
            <a:ext cx="9933683" cy="2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276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252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20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endParaRPr lang="en-US" sz="120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746447" y="2676539"/>
            <a:ext cx="1591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794447" y="2676539"/>
            <a:ext cx="30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en-US" sz="12000" b="1" kern="1200" noProof="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hỏ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60647"/>
            <a:ext cx="10668000" cy="28971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  <a:b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Bay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49581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34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FB30E-6C1E-420C-9490-CEFA18F2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1464" y="985315"/>
            <a:ext cx="4774947" cy="3645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B58F0-8BDE-4111-9A40-3D7039B7AD17}"/>
              </a:ext>
            </a:extLst>
          </p:cNvPr>
          <p:cNvSpPr txBox="1"/>
          <p:nvPr/>
        </p:nvSpPr>
        <p:spPr>
          <a:xfrm>
            <a:off x="2867000" y="476468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69C09E-CA9A-438D-838E-B9DC4756AEDC}"/>
              </a:ext>
            </a:extLst>
          </p:cNvPr>
          <p:cNvSpPr/>
          <p:nvPr/>
        </p:nvSpPr>
        <p:spPr>
          <a:xfrm>
            <a:off x="6513922" y="2962110"/>
            <a:ext cx="1923069" cy="1527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6A69D4-01D9-42F1-BA5C-C7CB6DE6EECF}"/>
              </a:ext>
            </a:extLst>
          </p:cNvPr>
          <p:cNvSpPr/>
          <p:nvPr/>
        </p:nvSpPr>
        <p:spPr>
          <a:xfrm>
            <a:off x="8436991" y="2943258"/>
            <a:ext cx="1923069" cy="15271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CB712F-2681-4471-97B7-034B9B532DBE}"/>
              </a:ext>
            </a:extLst>
          </p:cNvPr>
          <p:cNvSpPr/>
          <p:nvPr/>
        </p:nvSpPr>
        <p:spPr>
          <a:xfrm>
            <a:off x="6740167" y="1281000"/>
            <a:ext cx="3393649" cy="1527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75774-121D-4EA7-BB36-8CCA8517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r="31804" b="29584"/>
          <a:stretch/>
        </p:blipFill>
        <p:spPr>
          <a:xfrm>
            <a:off x="1288327" y="1217317"/>
            <a:ext cx="5241303" cy="3508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24CD0-68CF-4282-80F8-22E63BCD9229}"/>
              </a:ext>
            </a:extLst>
          </p:cNvPr>
          <p:cNvSpPr txBox="1"/>
          <p:nvPr/>
        </p:nvSpPr>
        <p:spPr>
          <a:xfrm>
            <a:off x="3119339" y="4935827"/>
            <a:ext cx="1579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lang="en-US" sz="6600" b="1" kern="120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lang="en-US" sz="6600" b="1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2AFD88-4CEF-4D7A-97F9-D2773CF1073C}"/>
              </a:ext>
            </a:extLst>
          </p:cNvPr>
          <p:cNvSpPr/>
          <p:nvPr/>
        </p:nvSpPr>
        <p:spPr>
          <a:xfrm>
            <a:off x="7491165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6B620A-E457-450A-A916-918AC5BC256E}"/>
              </a:ext>
            </a:extLst>
          </p:cNvPr>
          <p:cNvSpPr/>
          <p:nvPr/>
        </p:nvSpPr>
        <p:spPr>
          <a:xfrm>
            <a:off x="9414234" y="2860723"/>
            <a:ext cx="1923069" cy="1527142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9D85D7-1E06-42D5-B974-E54FA6E21FBC}"/>
              </a:ext>
            </a:extLst>
          </p:cNvPr>
          <p:cNvSpPr/>
          <p:nvPr/>
        </p:nvSpPr>
        <p:spPr>
          <a:xfrm>
            <a:off x="7717410" y="1217317"/>
            <a:ext cx="3393649" cy="152714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ỏ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88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noProof="0" dirty="0" err="1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>
                <a:solidFill>
                  <a:srgbClr val="FF0000"/>
                </a:solidFill>
                <a:latin typeface="UTM Avo"/>
                <a:ea typeface="+mn-ea"/>
                <a:cs typeface="+mn-cs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97B3B-159B-4174-A241-BB79B19C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8470"/>
          <a:stretch/>
        </p:blipFill>
        <p:spPr>
          <a:xfrm>
            <a:off x="1244994" y="428403"/>
            <a:ext cx="10074035" cy="6441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AB6950-1BE8-426A-9A12-BE2F3274BCE3}"/>
              </a:ext>
            </a:extLst>
          </p:cNvPr>
          <p:cNvCxnSpPr/>
          <p:nvPr/>
        </p:nvCxnSpPr>
        <p:spPr>
          <a:xfrm>
            <a:off x="1746657" y="3568997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A81245-B2A9-4647-AB7A-DF6855DB794D}"/>
              </a:ext>
            </a:extLst>
          </p:cNvPr>
          <p:cNvCxnSpPr/>
          <p:nvPr/>
        </p:nvCxnSpPr>
        <p:spPr>
          <a:xfrm>
            <a:off x="9701543" y="3628803"/>
            <a:ext cx="63159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5E9F0-B230-434D-B7C7-CC334EB8D056}"/>
              </a:ext>
            </a:extLst>
          </p:cNvPr>
          <p:cNvCxnSpPr>
            <a:cxnSpLocks/>
          </p:cNvCxnSpPr>
          <p:nvPr/>
        </p:nvCxnSpPr>
        <p:spPr>
          <a:xfrm>
            <a:off x="3673807" y="6672658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45C091-7BD1-41AB-8477-3AD22E3DEDB6}"/>
              </a:ext>
            </a:extLst>
          </p:cNvPr>
          <p:cNvCxnSpPr>
            <a:cxnSpLocks/>
          </p:cNvCxnSpPr>
          <p:nvPr/>
        </p:nvCxnSpPr>
        <p:spPr>
          <a:xfrm flipV="1">
            <a:off x="368166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D7B1A0-3014-4A93-A964-B512308BF49A}"/>
              </a:ext>
            </a:extLst>
          </p:cNvPr>
          <p:cNvCxnSpPr>
            <a:cxnSpLocks/>
          </p:cNvCxnSpPr>
          <p:nvPr/>
        </p:nvCxnSpPr>
        <p:spPr>
          <a:xfrm>
            <a:off x="5221145" y="3568997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D838D-7608-4251-9683-A4EE22766898}"/>
              </a:ext>
            </a:extLst>
          </p:cNvPr>
          <p:cNvCxnSpPr>
            <a:cxnSpLocks/>
          </p:cNvCxnSpPr>
          <p:nvPr/>
        </p:nvCxnSpPr>
        <p:spPr>
          <a:xfrm flipV="1">
            <a:off x="5236857" y="3649123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A7B8A-4D16-4D4E-9ABB-051CAF028CB7}"/>
              </a:ext>
            </a:extLst>
          </p:cNvPr>
          <p:cNvCxnSpPr>
            <a:cxnSpLocks/>
          </p:cNvCxnSpPr>
          <p:nvPr/>
        </p:nvCxnSpPr>
        <p:spPr>
          <a:xfrm>
            <a:off x="8096721" y="6697746"/>
            <a:ext cx="70387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32A5E9-7701-4237-B1DC-37DC62F79596}"/>
              </a:ext>
            </a:extLst>
          </p:cNvPr>
          <p:cNvCxnSpPr>
            <a:cxnSpLocks/>
          </p:cNvCxnSpPr>
          <p:nvPr/>
        </p:nvCxnSpPr>
        <p:spPr>
          <a:xfrm flipV="1">
            <a:off x="8112433" y="6777872"/>
            <a:ext cx="688158" cy="1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650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>
                <a:solidFill>
                  <a:prstClr val="black"/>
                </a:solidFill>
                <a:latin typeface="UTM Avo"/>
              </a:rPr>
              <a:t>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1200" dirty="0" err="1">
                <a:solidFill>
                  <a:prstClr val="black"/>
                </a:solidFill>
                <a:latin typeface="UTM Avo"/>
              </a:rPr>
              <a:t>th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66</Words>
  <Application>Microsoft Office PowerPoint</Application>
  <PresentationFormat>Widescreen</PresentationFormat>
  <Paragraphs>31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HP001 4 hàng</vt:lpstr>
      <vt:lpstr>UTM Avo</vt:lpstr>
      <vt:lpstr>1_Office Theme</vt:lpstr>
      <vt:lpstr>PowerPoint Presentation</vt:lpstr>
      <vt:lpstr>Khởi động: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pc</cp:lastModifiedBy>
  <cp:revision>20</cp:revision>
  <dcterms:created xsi:type="dcterms:W3CDTF">2021-11-01T08:16:43Z</dcterms:created>
  <dcterms:modified xsi:type="dcterms:W3CDTF">2022-10-10T12:22:43Z</dcterms:modified>
</cp:coreProperties>
</file>