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sldIdLst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2985"/>
            <a:ext cx="10515600" cy="3884295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 số có 2 chữ số</a:t>
            </a:r>
            <a:br>
              <a:rPr lang="en-US" sz="6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sz="6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(Từ 21 đến 40)</a:t>
            </a:r>
            <a:endParaRPr lang="en-US" sz="6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15" y="0"/>
            <a:ext cx="11480800" cy="668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835" y="1389380"/>
            <a:ext cx="9839960" cy="428815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2036445" y="4582795"/>
            <a:ext cx="829945" cy="799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22</a:t>
            </a:r>
          </a:p>
        </p:txBody>
      </p:sp>
      <p:sp>
        <p:nvSpPr>
          <p:cNvPr id="6" name="Rectangles 5"/>
          <p:cNvSpPr/>
          <p:nvPr/>
        </p:nvSpPr>
        <p:spPr>
          <a:xfrm>
            <a:off x="5588635" y="4582795"/>
            <a:ext cx="829945" cy="799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24</a:t>
            </a:r>
          </a:p>
        </p:txBody>
      </p:sp>
      <p:sp>
        <p:nvSpPr>
          <p:cNvPr id="7" name="Rectangles 6"/>
          <p:cNvSpPr/>
          <p:nvPr/>
        </p:nvSpPr>
        <p:spPr>
          <a:xfrm>
            <a:off x="9089390" y="4582795"/>
            <a:ext cx="829945" cy="799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835" y="364490"/>
            <a:ext cx="10514965" cy="18199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63140" y="2364740"/>
            <a:ext cx="7649845" cy="1357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20, 21, 22, 23, 24, 25, 26, 27, 28, 29, 30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60" y="3923030"/>
            <a:ext cx="8768715" cy="154749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36495" y="5283200"/>
            <a:ext cx="7649845" cy="13576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30, 31, 32, 33, 34, 35, 36, 37, 38, 39, 40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790" y="890270"/>
            <a:ext cx="10690225" cy="4923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5" y="1172845"/>
            <a:ext cx="10396855" cy="4375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4915" y="187960"/>
            <a:ext cx="10128250" cy="450342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122930" y="4568825"/>
            <a:ext cx="4949190" cy="20961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Có tất cả 22 cầu thủ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1_Office Theme</vt:lpstr>
      <vt:lpstr>2_Office Theme</vt:lpstr>
      <vt:lpstr>CHÀO MỪNG CÁC CON ĐẾN VỚI TIẾT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/>
  <cp:lastModifiedBy>dieu huyen vu thi</cp:lastModifiedBy>
  <cp:revision>2</cp:revision>
  <dcterms:created xsi:type="dcterms:W3CDTF">2020-10-05T09:15:21Z</dcterms:created>
  <dcterms:modified xsi:type="dcterms:W3CDTF">2022-02-17T16:26:07Z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