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3" r:id="rId2"/>
    <p:sldId id="466" r:id="rId3"/>
    <p:sldId id="524" r:id="rId4"/>
    <p:sldId id="471" r:id="rId5"/>
    <p:sldId id="526" r:id="rId6"/>
    <p:sldId id="472" r:id="rId7"/>
    <p:sldId id="523" r:id="rId8"/>
    <p:sldId id="525" r:id="rId9"/>
    <p:sldId id="579" r:id="rId10"/>
    <p:sldId id="522" r:id="rId11"/>
    <p:sldId id="527" r:id="rId12"/>
    <p:sldId id="529" r:id="rId13"/>
    <p:sldId id="485" r:id="rId14"/>
    <p:sldId id="528" r:id="rId15"/>
    <p:sldId id="532" r:id="rId16"/>
    <p:sldId id="530" r:id="rId17"/>
    <p:sldId id="53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C3F8"/>
    <a:srgbClr val="7BBEC1"/>
    <a:srgbClr val="75939D"/>
    <a:srgbClr val="8F9496"/>
    <a:srgbClr val="F9B5AC"/>
    <a:srgbClr val="FFCE1C"/>
    <a:srgbClr val="A0C278"/>
    <a:srgbClr val="FFE2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21" autoAdjust="0"/>
    <p:restoredTop sz="92081" autoAdjust="0"/>
  </p:normalViewPr>
  <p:slideViewPr>
    <p:cSldViewPr snapToGrid="0">
      <p:cViewPr varScale="1">
        <p:scale>
          <a:sx n="75" d="100"/>
          <a:sy n="75" d="100"/>
        </p:scale>
        <p:origin x="2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9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27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8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349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26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34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90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00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2/17/2022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73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8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8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1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6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22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7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3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5895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6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70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4075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22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46: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đến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100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69468F33-E5DD-4957-95D6-58888CB9A001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10" name="Sun 5">
              <a:extLst>
                <a:ext uri="{FF2B5EF4-FFF2-40B4-BE49-F238E27FC236}">
                  <a16:creationId xmlns:a16="http://schemas.microsoft.com/office/drawing/2014/main" id="{B60B7905-DEC3-41F8-A856-2712D2DAACC4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Rounded Rectangle 5">
              <a:extLst>
                <a:ext uri="{FF2B5EF4-FFF2-40B4-BE49-F238E27FC236}">
                  <a16:creationId xmlns:a16="http://schemas.microsoft.com/office/drawing/2014/main" id="{327C75D3-58E0-4F61-9DA9-2CAA1526B977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3856EF0B-BC09-4EA4-A7F5-4D26B62D4A56}"/>
              </a:ext>
            </a:extLst>
          </p:cNvPr>
          <p:cNvSpPr/>
          <p:nvPr/>
        </p:nvSpPr>
        <p:spPr>
          <a:xfrm>
            <a:off x="1922516" y="853579"/>
            <a:ext cx="896455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chìa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Hình Bầu dục 2">
            <a:extLst>
              <a:ext uri="{FF2B5EF4-FFF2-40B4-BE49-F238E27FC236}">
                <a16:creationId xmlns:a16="http://schemas.microsoft.com/office/drawing/2014/main" id="{E40B832A-EA63-4B3B-BA1F-2820334446AC}"/>
              </a:ext>
            </a:extLst>
          </p:cNvPr>
          <p:cNvSpPr/>
          <p:nvPr/>
        </p:nvSpPr>
        <p:spPr>
          <a:xfrm rot="2797815">
            <a:off x="6989764" y="1745479"/>
            <a:ext cx="752402" cy="45523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B87B2904-D46F-4D17-9CA9-32ADA7ABA727}"/>
              </a:ext>
            </a:extLst>
          </p:cNvPr>
          <p:cNvGrpSpPr/>
          <p:nvPr/>
        </p:nvGrpSpPr>
        <p:grpSpPr>
          <a:xfrm>
            <a:off x="1397331" y="1661679"/>
            <a:ext cx="7738253" cy="2681746"/>
            <a:chOff x="1253347" y="1773382"/>
            <a:chExt cx="7738253" cy="2681746"/>
          </a:xfrm>
        </p:grpSpPr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F28558EA-DDF6-4E91-9DE0-603884414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3347" y="1984524"/>
              <a:ext cx="7508910" cy="2470604"/>
            </a:xfrm>
            <a:prstGeom prst="rect">
              <a:avLst/>
            </a:prstGeom>
          </p:spPr>
        </p:pic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C01299F9-C16B-408B-8626-9993AB1F7FF1}"/>
                </a:ext>
              </a:extLst>
            </p:cNvPr>
            <p:cNvSpPr/>
            <p:nvPr/>
          </p:nvSpPr>
          <p:spPr>
            <a:xfrm>
              <a:off x="8423564" y="1773382"/>
              <a:ext cx="568036" cy="4987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687E6CF5-D8C2-45C3-98E5-57B95E1153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5" b="95261" l="9524" r="89881">
                        <a14:foregroundMark x1="13095" y1="8531" x2="23810" y2="11374"/>
                        <a14:foregroundMark x1="23214" y1="5213" x2="20833" y2="8531"/>
                        <a14:foregroundMark x1="43452" y1="90995" x2="55952" y2="91469"/>
                        <a14:foregroundMark x1="41071" y1="95261" x2="46429" y2="95261"/>
                        <a14:foregroundMark x1="55357" y1="21327" x2="57738" y2="61137"/>
                        <a14:foregroundMark x1="89881" y1="38389" x2="89881" y2="38389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9353" y="4267200"/>
            <a:ext cx="1842539" cy="2314141"/>
          </a:xfrm>
          <a:prstGeom prst="rect">
            <a:avLst/>
          </a:prstGeom>
        </p:spPr>
      </p:pic>
      <p:sp>
        <p:nvSpPr>
          <p:cNvPr id="21" name="Bong bóng Lời nói: Hình bầu dục 20">
            <a:extLst>
              <a:ext uri="{FF2B5EF4-FFF2-40B4-BE49-F238E27FC236}">
                <a16:creationId xmlns:a16="http://schemas.microsoft.com/office/drawing/2014/main" id="{26B63AAC-BAD1-48EE-9684-0E5A82ACF918}"/>
              </a:ext>
            </a:extLst>
          </p:cNvPr>
          <p:cNvSpPr/>
          <p:nvPr/>
        </p:nvSpPr>
        <p:spPr>
          <a:xfrm>
            <a:off x="9705212" y="2799546"/>
            <a:ext cx="1890820" cy="1190995"/>
          </a:xfrm>
          <a:prstGeom prst="wedgeEllipseCallout">
            <a:avLst>
              <a:gd name="adj1" fmla="val -15582"/>
              <a:gd name="adj2" fmla="val 8568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UTM avo"/>
              </a:rPr>
              <a:t>10, 20, …, 90, 100.</a:t>
            </a: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7F404944-456F-4959-B0A6-DAA380DA3A0F}"/>
              </a:ext>
            </a:extLst>
          </p:cNvPr>
          <p:cNvSpPr txBox="1"/>
          <p:nvPr/>
        </p:nvSpPr>
        <p:spPr>
          <a:xfrm>
            <a:off x="2438540" y="5009548"/>
            <a:ext cx="726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 (Thân)"/>
              </a:rPr>
              <a:t>Có</a:t>
            </a:r>
            <a:r>
              <a:rPr lang="en-US" sz="3600" dirty="0">
                <a:latin typeface="UTM Avo (Thân)"/>
              </a:rPr>
              <a:t> </a:t>
            </a:r>
            <a:r>
              <a:rPr lang="en-US" sz="3600" dirty="0" err="1">
                <a:latin typeface="UTM Avo (Thân)"/>
              </a:rPr>
              <a:t>tất</a:t>
            </a:r>
            <a:r>
              <a:rPr lang="en-US" sz="3600" dirty="0">
                <a:latin typeface="UTM Avo (Thân)"/>
              </a:rPr>
              <a:t> </a:t>
            </a:r>
            <a:r>
              <a:rPr lang="en-US" sz="3600" dirty="0" err="1">
                <a:latin typeface="UTM Avo (Thân)"/>
              </a:rPr>
              <a:t>cả</a:t>
            </a:r>
            <a:r>
              <a:rPr lang="en-US" sz="3600" dirty="0">
                <a:latin typeface="UTM Avo (Thân)"/>
              </a:rPr>
              <a:t> …… </a:t>
            </a:r>
            <a:r>
              <a:rPr lang="en-US" sz="3600" dirty="0" err="1">
                <a:latin typeface="UTM Avo (Thân)"/>
              </a:rPr>
              <a:t>chiếc</a:t>
            </a:r>
            <a:r>
              <a:rPr lang="en-US" sz="3600" dirty="0">
                <a:latin typeface="UTM Avo (Thân)"/>
              </a:rPr>
              <a:t> </a:t>
            </a:r>
            <a:r>
              <a:rPr lang="en-US" sz="3600" dirty="0" err="1">
                <a:latin typeface="UTM Avo (Thân)"/>
              </a:rPr>
              <a:t>chìa</a:t>
            </a:r>
            <a:r>
              <a:rPr lang="en-US" sz="3600" dirty="0">
                <a:latin typeface="UTM Avo (Thân)"/>
              </a:rPr>
              <a:t> </a:t>
            </a:r>
            <a:r>
              <a:rPr lang="en-US" sz="3600" dirty="0" err="1">
                <a:latin typeface="UTM Avo (Thân)"/>
              </a:rPr>
              <a:t>khóa</a:t>
            </a:r>
            <a:endParaRPr lang="en-US" sz="3600" dirty="0">
              <a:latin typeface="UTM Avo (Thân)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48A5C43D-138C-4A9A-9715-CDDD1D76F5BA}"/>
              </a:ext>
            </a:extLst>
          </p:cNvPr>
          <p:cNvSpPr/>
          <p:nvPr/>
        </p:nvSpPr>
        <p:spPr>
          <a:xfrm>
            <a:off x="4470711" y="4953012"/>
            <a:ext cx="1362149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UTM Avo (Thân)"/>
              </a:rPr>
              <a:t>100</a:t>
            </a:r>
          </a:p>
        </p:txBody>
      </p:sp>
      <p:pic>
        <p:nvPicPr>
          <p:cNvPr id="24" name="图片 7" descr="572005ec0a0c4">
            <a:extLst>
              <a:ext uri="{FF2B5EF4-FFF2-40B4-BE49-F238E27FC236}">
                <a16:creationId xmlns:a16="http://schemas.microsoft.com/office/drawing/2014/main" id="{E97DEBC9-1B1F-48A3-A283-0EC8FA8482B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10380547" y="727948"/>
            <a:ext cx="1491029" cy="100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2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D63C0E41-3A4F-406D-B8B2-FD40F322B8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1810182"/>
            <a:ext cx="9144000" cy="2905125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E46DEC5E-7873-4E11-9AA8-ED69F58D77B3}"/>
              </a:ext>
            </a:extLst>
          </p:cNvPr>
          <p:cNvSpPr txBox="1"/>
          <p:nvPr/>
        </p:nvSpPr>
        <p:spPr>
          <a:xfrm>
            <a:off x="3721842" y="5437255"/>
            <a:ext cx="5699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tất</a:t>
            </a:r>
            <a:r>
              <a:rPr lang="en-US" sz="3600" dirty="0"/>
              <a:t> </a:t>
            </a:r>
            <a:r>
              <a:rPr lang="en-US" sz="3600" dirty="0" err="1"/>
              <a:t>cả</a:t>
            </a:r>
            <a:r>
              <a:rPr lang="en-US" sz="3600" dirty="0"/>
              <a:t> …... </a:t>
            </a:r>
            <a:r>
              <a:rPr lang="en-US" sz="3600" dirty="0" err="1"/>
              <a:t>củ</a:t>
            </a:r>
            <a:r>
              <a:rPr lang="en-US" sz="3600" dirty="0"/>
              <a:t> </a:t>
            </a:r>
            <a:r>
              <a:rPr lang="en-US" sz="3600" dirty="0" err="1"/>
              <a:t>cà</a:t>
            </a:r>
            <a:r>
              <a:rPr lang="en-US" sz="3600" dirty="0"/>
              <a:t> </a:t>
            </a:r>
            <a:r>
              <a:rPr lang="en-US" sz="3600" dirty="0" err="1"/>
              <a:t>rốt</a:t>
            </a:r>
            <a:endParaRPr lang="en-US" sz="36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11B44CC-C6EF-4EA0-A90B-BC992C58A80B}"/>
              </a:ext>
            </a:extLst>
          </p:cNvPr>
          <p:cNvSpPr/>
          <p:nvPr/>
        </p:nvSpPr>
        <p:spPr>
          <a:xfrm>
            <a:off x="5859272" y="5435886"/>
            <a:ext cx="1362149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100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90013A15-C275-4A81-B936-BB4D6DDBCE90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8" name="Sun 5">
              <a:extLst>
                <a:ext uri="{FF2B5EF4-FFF2-40B4-BE49-F238E27FC236}">
                  <a16:creationId xmlns:a16="http://schemas.microsoft.com/office/drawing/2014/main" id="{519E4680-F362-4F7F-8887-975DA1025CE6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Rounded Rectangle 5">
              <a:extLst>
                <a:ext uri="{FF2B5EF4-FFF2-40B4-BE49-F238E27FC236}">
                  <a16:creationId xmlns:a16="http://schemas.microsoft.com/office/drawing/2014/main" id="{1669CADA-DD92-4532-B112-DF3411D9D332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5EF88A6B-EDC4-423B-985E-076D7D174860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rốt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1" name="图片 7" descr="572005ec0a0c4">
            <a:extLst>
              <a:ext uri="{FF2B5EF4-FFF2-40B4-BE49-F238E27FC236}">
                <a16:creationId xmlns:a16="http://schemas.microsoft.com/office/drawing/2014/main" id="{060E1010-82CC-485D-9FD0-2468F4806B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10210824" y="632582"/>
            <a:ext cx="1491029" cy="100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33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3B5AB29F-927A-4BF9-BC89-8EAB22005D9E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4" name="Sun 5">
              <a:extLst>
                <a:ext uri="{FF2B5EF4-FFF2-40B4-BE49-F238E27FC236}">
                  <a16:creationId xmlns:a16="http://schemas.microsoft.com/office/drawing/2014/main" id="{6B04D156-4280-43DC-80FB-8F3279A27437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80025557-3EC1-43A1-B197-A3398DA48EDD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A34A45A-5905-449D-985E-7A3D1B4D30F0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trứng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586B01A9-D754-41A4-87EE-FB4FB2BC1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1929" y="1845950"/>
            <a:ext cx="8860676" cy="2861446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40AAB057-D74A-4333-AC85-B67297245469}"/>
              </a:ext>
            </a:extLst>
          </p:cNvPr>
          <p:cNvSpPr txBox="1"/>
          <p:nvPr/>
        </p:nvSpPr>
        <p:spPr>
          <a:xfrm>
            <a:off x="3714804" y="5296535"/>
            <a:ext cx="534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tất</a:t>
            </a:r>
            <a:r>
              <a:rPr lang="en-US" sz="3600" dirty="0"/>
              <a:t> </a:t>
            </a:r>
            <a:r>
              <a:rPr lang="en-US" sz="3600" dirty="0" err="1"/>
              <a:t>cả</a:t>
            </a:r>
            <a:r>
              <a:rPr lang="en-US" sz="3600" dirty="0"/>
              <a:t> ….. </a:t>
            </a:r>
            <a:r>
              <a:rPr lang="en-US" sz="3600" dirty="0" err="1"/>
              <a:t>quả</a:t>
            </a:r>
            <a:r>
              <a:rPr lang="en-US" sz="3600" dirty="0"/>
              <a:t> </a:t>
            </a:r>
            <a:r>
              <a:rPr lang="en-US" sz="3600" dirty="0" err="1"/>
              <a:t>trứng</a:t>
            </a:r>
            <a:endParaRPr lang="en-US" sz="3600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B5994A2-5BF9-4826-B91F-D06F7E1FF9A9}"/>
              </a:ext>
            </a:extLst>
          </p:cNvPr>
          <p:cNvSpPr/>
          <p:nvPr/>
        </p:nvSpPr>
        <p:spPr>
          <a:xfrm>
            <a:off x="5775494" y="5295166"/>
            <a:ext cx="1362149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88</a:t>
            </a:r>
          </a:p>
        </p:txBody>
      </p:sp>
      <p:pic>
        <p:nvPicPr>
          <p:cNvPr id="11" name="图片 7" descr="572005ec0a0c4">
            <a:extLst>
              <a:ext uri="{FF2B5EF4-FFF2-40B4-BE49-F238E27FC236}">
                <a16:creationId xmlns:a16="http://schemas.microsoft.com/office/drawing/2014/main" id="{4F4A06DE-1B66-46DC-A846-493DF51F93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10210824" y="632582"/>
            <a:ext cx="1491029" cy="100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2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8657181-7F10-4D57-B938-AC4F2F2B9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41" y="1898107"/>
            <a:ext cx="2597677" cy="3463568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9283364C-E120-4F15-9F0C-86F92078B9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165" y="1898107"/>
            <a:ext cx="2597676" cy="3463568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1B6553A5-A11B-43A1-B2C3-5A1B59CCFC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88" y="1898107"/>
            <a:ext cx="2597677" cy="3463569"/>
          </a:xfrm>
          <a:prstGeom prst="rect">
            <a:avLst/>
          </a:prstGeom>
        </p:spPr>
      </p:pic>
      <p:pic>
        <p:nvPicPr>
          <p:cNvPr id="6" name="Picture 2" descr="Viên sỏi">
            <a:extLst>
              <a:ext uri="{FF2B5EF4-FFF2-40B4-BE49-F238E27FC236}">
                <a16:creationId xmlns:a16="http://schemas.microsoft.com/office/drawing/2014/main" id="{6C823C3C-346A-4791-BB4A-BFD91A8C0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7" b="6214"/>
          <a:stretch/>
        </p:blipFill>
        <p:spPr bwMode="auto">
          <a:xfrm>
            <a:off x="8934518" y="1898107"/>
            <a:ext cx="2597676" cy="346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369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AA86403F-F656-45DA-8560-543FDCA3D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044" y="1448448"/>
            <a:ext cx="3362876" cy="44770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FCE86C-2C86-452C-97F0-F4C25F920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87625" y="761742"/>
            <a:ext cx="4477040" cy="585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592334" y="2640631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0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8" y="3028055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CBAA64-AD06-4E8B-9FDA-3008012E5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r="10221" b="34864"/>
          <a:stretch/>
        </p:blipFill>
        <p:spPr>
          <a:xfrm>
            <a:off x="1076937" y="1344263"/>
            <a:ext cx="10038125" cy="416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69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5343524" y="2612557"/>
            <a:ext cx="5372101" cy="17543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 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66F6B2F6-FFE9-438D-BE08-836AB1E340BC}"/>
              </a:ext>
            </a:extLst>
          </p:cNvPr>
          <p:cNvSpPr txBox="1"/>
          <p:nvPr/>
        </p:nvSpPr>
        <p:spPr>
          <a:xfrm>
            <a:off x="4350432" y="5184051"/>
            <a:ext cx="5582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100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trăm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12ACDC40-57F7-4DCA-B279-0DF85545F0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9989128" y="632582"/>
            <a:ext cx="1712726" cy="1150804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2896624-CED9-45BD-B6C7-DE2E9DDF15D4}"/>
              </a:ext>
            </a:extLst>
          </p:cNvPr>
          <p:cNvSpPr/>
          <p:nvPr/>
        </p:nvSpPr>
        <p:spPr>
          <a:xfrm>
            <a:off x="1671927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81</a:t>
            </a: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2E9233DA-55DA-4B66-9179-38D477E8FE71}"/>
              </a:ext>
            </a:extLst>
          </p:cNvPr>
          <p:cNvSpPr/>
          <p:nvPr/>
        </p:nvSpPr>
        <p:spPr>
          <a:xfrm>
            <a:off x="2564762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82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4A602F3E-78B1-4574-A18D-BFD6175F4CA6}"/>
              </a:ext>
            </a:extLst>
          </p:cNvPr>
          <p:cNvSpPr/>
          <p:nvPr/>
        </p:nvSpPr>
        <p:spPr>
          <a:xfrm>
            <a:off x="3457597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83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8267F508-66C0-4AAF-B6B0-52F470B85FC5}"/>
              </a:ext>
            </a:extLst>
          </p:cNvPr>
          <p:cNvSpPr/>
          <p:nvPr/>
        </p:nvSpPr>
        <p:spPr>
          <a:xfrm>
            <a:off x="4350432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84</a:t>
            </a: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7C00A48B-7EEF-4E9F-B048-342C8D8CE9DA}"/>
              </a:ext>
            </a:extLst>
          </p:cNvPr>
          <p:cNvSpPr/>
          <p:nvPr/>
        </p:nvSpPr>
        <p:spPr>
          <a:xfrm>
            <a:off x="5235556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85</a:t>
            </a: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id="{C7442CF5-233C-44F2-B5B4-B3E1DD8C05D8}"/>
              </a:ext>
            </a:extLst>
          </p:cNvPr>
          <p:cNvSpPr/>
          <p:nvPr/>
        </p:nvSpPr>
        <p:spPr>
          <a:xfrm>
            <a:off x="6128391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86</a:t>
            </a: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BFE81957-2DC2-40BD-BCC6-123C2B40329D}"/>
              </a:ext>
            </a:extLst>
          </p:cNvPr>
          <p:cNvSpPr/>
          <p:nvPr/>
        </p:nvSpPr>
        <p:spPr>
          <a:xfrm>
            <a:off x="7021226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87</a:t>
            </a:r>
          </a:p>
        </p:txBody>
      </p:sp>
      <p:sp>
        <p:nvSpPr>
          <p:cNvPr id="16" name="Hình chữ nhật 15">
            <a:extLst>
              <a:ext uri="{FF2B5EF4-FFF2-40B4-BE49-F238E27FC236}">
                <a16:creationId xmlns:a16="http://schemas.microsoft.com/office/drawing/2014/main" id="{D7AAAEAE-CE5E-47E2-8C99-8035D419744B}"/>
              </a:ext>
            </a:extLst>
          </p:cNvPr>
          <p:cNvSpPr/>
          <p:nvPr/>
        </p:nvSpPr>
        <p:spPr>
          <a:xfrm>
            <a:off x="7914061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88</a:t>
            </a: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514ABCC2-F042-4742-A2AF-CB8F8BF99003}"/>
              </a:ext>
            </a:extLst>
          </p:cNvPr>
          <p:cNvSpPr/>
          <p:nvPr/>
        </p:nvSpPr>
        <p:spPr>
          <a:xfrm>
            <a:off x="8816916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89</a:t>
            </a:r>
          </a:p>
        </p:txBody>
      </p:sp>
      <p:sp>
        <p:nvSpPr>
          <p:cNvPr id="18" name="Hình chữ nhật 17">
            <a:extLst>
              <a:ext uri="{FF2B5EF4-FFF2-40B4-BE49-F238E27FC236}">
                <a16:creationId xmlns:a16="http://schemas.microsoft.com/office/drawing/2014/main" id="{92078945-889A-4E9B-B21D-80A5A18A417C}"/>
              </a:ext>
            </a:extLst>
          </p:cNvPr>
          <p:cNvSpPr/>
          <p:nvPr/>
        </p:nvSpPr>
        <p:spPr>
          <a:xfrm>
            <a:off x="9705916" y="2525562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90</a:t>
            </a:r>
          </a:p>
        </p:txBody>
      </p:sp>
      <p:sp>
        <p:nvSpPr>
          <p:cNvPr id="19" name="Hình chữ nhật 18">
            <a:extLst>
              <a:ext uri="{FF2B5EF4-FFF2-40B4-BE49-F238E27FC236}">
                <a16:creationId xmlns:a16="http://schemas.microsoft.com/office/drawing/2014/main" id="{03D2DF39-6151-4599-BAFD-4A74A3E03D36}"/>
              </a:ext>
            </a:extLst>
          </p:cNvPr>
          <p:cNvSpPr/>
          <p:nvPr/>
        </p:nvSpPr>
        <p:spPr>
          <a:xfrm>
            <a:off x="1671927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91</a:t>
            </a:r>
          </a:p>
        </p:txBody>
      </p: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id="{D819474C-A02C-4EF3-B970-8983D0D277E8}"/>
              </a:ext>
            </a:extLst>
          </p:cNvPr>
          <p:cNvSpPr/>
          <p:nvPr/>
        </p:nvSpPr>
        <p:spPr>
          <a:xfrm>
            <a:off x="2564762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92</a:t>
            </a:r>
          </a:p>
        </p:txBody>
      </p:sp>
      <p:sp>
        <p:nvSpPr>
          <p:cNvPr id="21" name="Hình chữ nhật 20">
            <a:extLst>
              <a:ext uri="{FF2B5EF4-FFF2-40B4-BE49-F238E27FC236}">
                <a16:creationId xmlns:a16="http://schemas.microsoft.com/office/drawing/2014/main" id="{958D56DB-61CC-43B8-9BBA-0A3FCD3D7E83}"/>
              </a:ext>
            </a:extLst>
          </p:cNvPr>
          <p:cNvSpPr/>
          <p:nvPr/>
        </p:nvSpPr>
        <p:spPr>
          <a:xfrm>
            <a:off x="3457597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93</a:t>
            </a:r>
          </a:p>
        </p:txBody>
      </p:sp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id="{780AE6D7-3A83-4DDB-A7F1-C5339AD56DDA}"/>
              </a:ext>
            </a:extLst>
          </p:cNvPr>
          <p:cNvSpPr/>
          <p:nvPr/>
        </p:nvSpPr>
        <p:spPr>
          <a:xfrm>
            <a:off x="4350432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94</a:t>
            </a: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id="{844F6600-435E-4879-BA30-F1DBAA5C5C83}"/>
              </a:ext>
            </a:extLst>
          </p:cNvPr>
          <p:cNvSpPr/>
          <p:nvPr/>
        </p:nvSpPr>
        <p:spPr>
          <a:xfrm>
            <a:off x="5235556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95</a:t>
            </a:r>
          </a:p>
        </p:txBody>
      </p: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942309A4-ECBB-49E1-9100-35F48FD541EA}"/>
              </a:ext>
            </a:extLst>
          </p:cNvPr>
          <p:cNvSpPr/>
          <p:nvPr/>
        </p:nvSpPr>
        <p:spPr>
          <a:xfrm>
            <a:off x="6128391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96</a:t>
            </a:r>
          </a:p>
        </p:txBody>
      </p:sp>
      <p:sp>
        <p:nvSpPr>
          <p:cNvPr id="25" name="Hình chữ nhật 24">
            <a:extLst>
              <a:ext uri="{FF2B5EF4-FFF2-40B4-BE49-F238E27FC236}">
                <a16:creationId xmlns:a16="http://schemas.microsoft.com/office/drawing/2014/main" id="{4D49B41B-4F90-45DD-8496-693B4051EA3E}"/>
              </a:ext>
            </a:extLst>
          </p:cNvPr>
          <p:cNvSpPr/>
          <p:nvPr/>
        </p:nvSpPr>
        <p:spPr>
          <a:xfrm>
            <a:off x="7021226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97</a:t>
            </a:r>
          </a:p>
        </p:txBody>
      </p:sp>
      <p:sp>
        <p:nvSpPr>
          <p:cNvPr id="26" name="Hình chữ nhật 25">
            <a:extLst>
              <a:ext uri="{FF2B5EF4-FFF2-40B4-BE49-F238E27FC236}">
                <a16:creationId xmlns:a16="http://schemas.microsoft.com/office/drawing/2014/main" id="{87E675F7-BBBD-4620-8DE7-B1492A91B1CB}"/>
              </a:ext>
            </a:extLst>
          </p:cNvPr>
          <p:cNvSpPr/>
          <p:nvPr/>
        </p:nvSpPr>
        <p:spPr>
          <a:xfrm>
            <a:off x="7914061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98</a:t>
            </a:r>
          </a:p>
        </p:txBody>
      </p: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DB91B98C-5E40-4005-813E-57BA5B4D6987}"/>
              </a:ext>
            </a:extLst>
          </p:cNvPr>
          <p:cNvSpPr/>
          <p:nvPr/>
        </p:nvSpPr>
        <p:spPr>
          <a:xfrm>
            <a:off x="8816916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28" name="Hình chữ nhật 27">
            <a:extLst>
              <a:ext uri="{FF2B5EF4-FFF2-40B4-BE49-F238E27FC236}">
                <a16:creationId xmlns:a16="http://schemas.microsoft.com/office/drawing/2014/main" id="{A6DAFDEB-0C9E-42F4-BA24-CED9C05BD36D}"/>
              </a:ext>
            </a:extLst>
          </p:cNvPr>
          <p:cNvSpPr/>
          <p:nvPr/>
        </p:nvSpPr>
        <p:spPr>
          <a:xfrm>
            <a:off x="9705916" y="4020321"/>
            <a:ext cx="892835" cy="651164"/>
          </a:xfrm>
          <a:prstGeom prst="rect">
            <a:avLst/>
          </a:prstGeom>
          <a:noFill/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9" name="Hình chữ nhật 28">
            <a:extLst>
              <a:ext uri="{FF2B5EF4-FFF2-40B4-BE49-F238E27FC236}">
                <a16:creationId xmlns:a16="http://schemas.microsoft.com/office/drawing/2014/main" id="{155B5E91-8933-4CBD-A061-8A56604367FF}"/>
              </a:ext>
            </a:extLst>
          </p:cNvPr>
          <p:cNvSpPr/>
          <p:nvPr/>
        </p:nvSpPr>
        <p:spPr>
          <a:xfrm>
            <a:off x="9705916" y="4020321"/>
            <a:ext cx="892835" cy="651164"/>
          </a:xfrm>
          <a:prstGeom prst="rect">
            <a:avLst/>
          </a:prstGeom>
          <a:solidFill>
            <a:srgbClr val="FFFF00"/>
          </a:solidFill>
          <a:ln w="28575">
            <a:solidFill>
              <a:srgbClr val="3EC3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467C3D-3E4D-428F-B0BB-0E28CD1E1A33}"/>
              </a:ext>
            </a:extLst>
          </p:cNvPr>
          <p:cNvSpPr/>
          <p:nvPr/>
        </p:nvSpPr>
        <p:spPr>
          <a:xfrm>
            <a:off x="9695896" y="4028548"/>
            <a:ext cx="892800" cy="612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22793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5115473" y="2881056"/>
            <a:ext cx="5875051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00C040D5-1286-473E-A9EC-2E1D960364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77990" t="58425" r="5885" b="4624"/>
          <a:stretch/>
        </p:blipFill>
        <p:spPr>
          <a:xfrm>
            <a:off x="9663548" y="4197927"/>
            <a:ext cx="1911926" cy="2382983"/>
          </a:xfrm>
          <a:prstGeom prst="rect">
            <a:avLst/>
          </a:prstGeom>
        </p:spPr>
      </p:pic>
      <p:grpSp>
        <p:nvGrpSpPr>
          <p:cNvPr id="47" name="Nhóm 46">
            <a:extLst>
              <a:ext uri="{FF2B5EF4-FFF2-40B4-BE49-F238E27FC236}">
                <a16:creationId xmlns:a16="http://schemas.microsoft.com/office/drawing/2014/main" id="{1B5680E0-3832-4D89-94FE-221CF39364C6}"/>
              </a:ext>
            </a:extLst>
          </p:cNvPr>
          <p:cNvGrpSpPr/>
          <p:nvPr/>
        </p:nvGrpSpPr>
        <p:grpSpPr>
          <a:xfrm>
            <a:off x="1523999" y="1442063"/>
            <a:ext cx="8174185" cy="5108504"/>
            <a:chOff x="1489362" y="1472406"/>
            <a:chExt cx="8174185" cy="5108504"/>
          </a:xfrm>
        </p:grpSpPr>
        <p:pic>
          <p:nvPicPr>
            <p:cNvPr id="12" name="Hình ảnh 11">
              <a:extLst>
                <a:ext uri="{FF2B5EF4-FFF2-40B4-BE49-F238E27FC236}">
                  <a16:creationId xmlns:a16="http://schemas.microsoft.com/office/drawing/2014/main" id="{3DF22193-9158-4FC3-927A-A347CFFE0B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rcRect l="12613" t="16162" r="22010" b="4624"/>
            <a:stretch/>
          </p:blipFill>
          <p:spPr>
            <a:xfrm>
              <a:off x="1489362" y="1472406"/>
              <a:ext cx="8174185" cy="5108504"/>
            </a:xfrm>
            <a:prstGeom prst="rect">
              <a:avLst/>
            </a:prstGeom>
          </p:spPr>
        </p:pic>
        <p:sp>
          <p:nvSpPr>
            <p:cNvPr id="19" name="Hình chữ nhật 18">
              <a:extLst>
                <a:ext uri="{FF2B5EF4-FFF2-40B4-BE49-F238E27FC236}">
                  <a16:creationId xmlns:a16="http://schemas.microsoft.com/office/drawing/2014/main" id="{CB4DEFEC-140F-4B74-94DC-1827F9D48C63}"/>
                </a:ext>
              </a:extLst>
            </p:cNvPr>
            <p:cNvSpPr/>
            <p:nvPr/>
          </p:nvSpPr>
          <p:spPr>
            <a:xfrm>
              <a:off x="2590800" y="1661679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0" name="Hình chữ nhật 19">
              <a:extLst>
                <a:ext uri="{FF2B5EF4-FFF2-40B4-BE49-F238E27FC236}">
                  <a16:creationId xmlns:a16="http://schemas.microsoft.com/office/drawing/2014/main" id="{1986BF50-2BB7-4F31-A3F6-99F886EDFB26}"/>
                </a:ext>
              </a:extLst>
            </p:cNvPr>
            <p:cNvSpPr/>
            <p:nvPr/>
          </p:nvSpPr>
          <p:spPr>
            <a:xfrm>
              <a:off x="4973980" y="1679266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id="{2D725BF1-2B94-436A-B793-73D44C1AF670}"/>
                </a:ext>
              </a:extLst>
            </p:cNvPr>
            <p:cNvSpPr/>
            <p:nvPr/>
          </p:nvSpPr>
          <p:spPr>
            <a:xfrm>
              <a:off x="5690447" y="1679266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2" name="Hình chữ nhật 21">
              <a:extLst>
                <a:ext uri="{FF2B5EF4-FFF2-40B4-BE49-F238E27FC236}">
                  <a16:creationId xmlns:a16="http://schemas.microsoft.com/office/drawing/2014/main" id="{BB4B0E58-422C-4EC6-ABBC-0A3BFCF6BFAB}"/>
                </a:ext>
              </a:extLst>
            </p:cNvPr>
            <p:cNvSpPr/>
            <p:nvPr/>
          </p:nvSpPr>
          <p:spPr>
            <a:xfrm>
              <a:off x="8049491" y="1706608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3" name="Hình chữ nhật 22">
              <a:extLst>
                <a:ext uri="{FF2B5EF4-FFF2-40B4-BE49-F238E27FC236}">
                  <a16:creationId xmlns:a16="http://schemas.microsoft.com/office/drawing/2014/main" id="{84F9C42E-2386-4A88-A815-B7091124310A}"/>
                </a:ext>
              </a:extLst>
            </p:cNvPr>
            <p:cNvSpPr/>
            <p:nvPr/>
          </p:nvSpPr>
          <p:spPr>
            <a:xfrm>
              <a:off x="1787236" y="2140818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4" name="Hình chữ nhật 23">
              <a:extLst>
                <a:ext uri="{FF2B5EF4-FFF2-40B4-BE49-F238E27FC236}">
                  <a16:creationId xmlns:a16="http://schemas.microsoft.com/office/drawing/2014/main" id="{1B622055-50EA-4A0D-B7B5-BDE3DB453E8B}"/>
                </a:ext>
              </a:extLst>
            </p:cNvPr>
            <p:cNvSpPr/>
            <p:nvPr/>
          </p:nvSpPr>
          <p:spPr>
            <a:xfrm>
              <a:off x="4211782" y="2168160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5" name="Hình chữ nhật 24">
              <a:extLst>
                <a:ext uri="{FF2B5EF4-FFF2-40B4-BE49-F238E27FC236}">
                  <a16:creationId xmlns:a16="http://schemas.microsoft.com/office/drawing/2014/main" id="{DF4B2C1E-FEC5-4419-A737-A5DCC7E22841}"/>
                </a:ext>
              </a:extLst>
            </p:cNvPr>
            <p:cNvSpPr/>
            <p:nvPr/>
          </p:nvSpPr>
          <p:spPr>
            <a:xfrm>
              <a:off x="6636328" y="2181648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6" name="Hình chữ nhật 25">
              <a:extLst>
                <a:ext uri="{FF2B5EF4-FFF2-40B4-BE49-F238E27FC236}">
                  <a16:creationId xmlns:a16="http://schemas.microsoft.com/office/drawing/2014/main" id="{BEDDDE6C-C5CA-4FA6-8375-ABF992326F74}"/>
                </a:ext>
              </a:extLst>
            </p:cNvPr>
            <p:cNvSpPr/>
            <p:nvPr/>
          </p:nvSpPr>
          <p:spPr>
            <a:xfrm>
              <a:off x="8934200" y="2181648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7" name="Hình chữ nhật 26">
              <a:extLst>
                <a:ext uri="{FF2B5EF4-FFF2-40B4-BE49-F238E27FC236}">
                  <a16:creationId xmlns:a16="http://schemas.microsoft.com/office/drawing/2014/main" id="{A825B367-13F3-480C-B327-1812B1AF96ED}"/>
                </a:ext>
              </a:extLst>
            </p:cNvPr>
            <p:cNvSpPr/>
            <p:nvPr/>
          </p:nvSpPr>
          <p:spPr>
            <a:xfrm>
              <a:off x="3380509" y="2645464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8" name="Hình chữ nhật 27">
              <a:extLst>
                <a:ext uri="{FF2B5EF4-FFF2-40B4-BE49-F238E27FC236}">
                  <a16:creationId xmlns:a16="http://schemas.microsoft.com/office/drawing/2014/main" id="{6E2859AF-4705-4CAD-9071-D307DF187D85}"/>
                </a:ext>
              </a:extLst>
            </p:cNvPr>
            <p:cNvSpPr/>
            <p:nvPr/>
          </p:nvSpPr>
          <p:spPr>
            <a:xfrm>
              <a:off x="7315200" y="2645463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29" name="Hình chữ nhật 28">
              <a:extLst>
                <a:ext uri="{FF2B5EF4-FFF2-40B4-BE49-F238E27FC236}">
                  <a16:creationId xmlns:a16="http://schemas.microsoft.com/office/drawing/2014/main" id="{2944033B-E4D1-4160-AB11-25F4B1C0242B}"/>
                </a:ext>
              </a:extLst>
            </p:cNvPr>
            <p:cNvSpPr/>
            <p:nvPr/>
          </p:nvSpPr>
          <p:spPr>
            <a:xfrm>
              <a:off x="2590800" y="3163457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0" name="Hình chữ nhật 29">
              <a:extLst>
                <a:ext uri="{FF2B5EF4-FFF2-40B4-BE49-F238E27FC236}">
                  <a16:creationId xmlns:a16="http://schemas.microsoft.com/office/drawing/2014/main" id="{4837A764-CB46-44D9-974C-038DC538CD85}"/>
                </a:ext>
              </a:extLst>
            </p:cNvPr>
            <p:cNvSpPr/>
            <p:nvPr/>
          </p:nvSpPr>
          <p:spPr>
            <a:xfrm>
              <a:off x="8146473" y="3176945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1" name="Hình chữ nhật 30">
              <a:extLst>
                <a:ext uri="{FF2B5EF4-FFF2-40B4-BE49-F238E27FC236}">
                  <a16:creationId xmlns:a16="http://schemas.microsoft.com/office/drawing/2014/main" id="{1D681F16-74A2-4A01-9CB8-502FE8B0B286}"/>
                </a:ext>
              </a:extLst>
            </p:cNvPr>
            <p:cNvSpPr/>
            <p:nvPr/>
          </p:nvSpPr>
          <p:spPr>
            <a:xfrm>
              <a:off x="1787236" y="3654829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2" name="Hình chữ nhật 31">
              <a:extLst>
                <a:ext uri="{FF2B5EF4-FFF2-40B4-BE49-F238E27FC236}">
                  <a16:creationId xmlns:a16="http://schemas.microsoft.com/office/drawing/2014/main" id="{C7344329-9D11-4EB9-80D2-6FA4C51E2DA6}"/>
                </a:ext>
              </a:extLst>
            </p:cNvPr>
            <p:cNvSpPr/>
            <p:nvPr/>
          </p:nvSpPr>
          <p:spPr>
            <a:xfrm>
              <a:off x="8934200" y="3646740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3" name="Hình chữ nhật 32">
              <a:extLst>
                <a:ext uri="{FF2B5EF4-FFF2-40B4-BE49-F238E27FC236}">
                  <a16:creationId xmlns:a16="http://schemas.microsoft.com/office/drawing/2014/main" id="{2930CF09-A43E-42A9-B46E-306EDAE4D92A}"/>
                </a:ext>
              </a:extLst>
            </p:cNvPr>
            <p:cNvSpPr/>
            <p:nvPr/>
          </p:nvSpPr>
          <p:spPr>
            <a:xfrm>
              <a:off x="1901830" y="4111300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4" name="Hình chữ nhật 33">
              <a:extLst>
                <a:ext uri="{FF2B5EF4-FFF2-40B4-BE49-F238E27FC236}">
                  <a16:creationId xmlns:a16="http://schemas.microsoft.com/office/drawing/2014/main" id="{5D0ECD91-8BDF-4676-BFEB-7449176B707E}"/>
                </a:ext>
              </a:extLst>
            </p:cNvPr>
            <p:cNvSpPr/>
            <p:nvPr/>
          </p:nvSpPr>
          <p:spPr>
            <a:xfrm>
              <a:off x="8968836" y="4111300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5" name="Hình chữ nhật 34">
              <a:extLst>
                <a:ext uri="{FF2B5EF4-FFF2-40B4-BE49-F238E27FC236}">
                  <a16:creationId xmlns:a16="http://schemas.microsoft.com/office/drawing/2014/main" id="{EEBF01EF-6D95-4353-B325-A5C3B7E5517A}"/>
                </a:ext>
              </a:extLst>
            </p:cNvPr>
            <p:cNvSpPr/>
            <p:nvPr/>
          </p:nvSpPr>
          <p:spPr>
            <a:xfrm>
              <a:off x="2590800" y="4633913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id="{A59EC526-41DD-4B3E-B3EF-83CC836207CA}"/>
                </a:ext>
              </a:extLst>
            </p:cNvPr>
            <p:cNvSpPr/>
            <p:nvPr/>
          </p:nvSpPr>
          <p:spPr>
            <a:xfrm>
              <a:off x="8146473" y="4647282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7" name="Hình chữ nhật 36">
              <a:extLst>
                <a:ext uri="{FF2B5EF4-FFF2-40B4-BE49-F238E27FC236}">
                  <a16:creationId xmlns:a16="http://schemas.microsoft.com/office/drawing/2014/main" id="{B6A36E84-7E06-4BD5-8054-7275DF89D014}"/>
                </a:ext>
              </a:extLst>
            </p:cNvPr>
            <p:cNvSpPr/>
            <p:nvPr/>
          </p:nvSpPr>
          <p:spPr>
            <a:xfrm>
              <a:off x="3380509" y="5128849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8" name="Hình chữ nhật 37">
              <a:extLst>
                <a:ext uri="{FF2B5EF4-FFF2-40B4-BE49-F238E27FC236}">
                  <a16:creationId xmlns:a16="http://schemas.microsoft.com/office/drawing/2014/main" id="{D5632FAA-A5C9-44AA-BAAD-26367E1A93DB}"/>
                </a:ext>
              </a:extLst>
            </p:cNvPr>
            <p:cNvSpPr/>
            <p:nvPr/>
          </p:nvSpPr>
          <p:spPr>
            <a:xfrm>
              <a:off x="7315200" y="5128848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39" name="Hình chữ nhật 38">
              <a:extLst>
                <a:ext uri="{FF2B5EF4-FFF2-40B4-BE49-F238E27FC236}">
                  <a16:creationId xmlns:a16="http://schemas.microsoft.com/office/drawing/2014/main" id="{C2329A65-7AD6-41F1-9710-23FD6D3829D4}"/>
                </a:ext>
              </a:extLst>
            </p:cNvPr>
            <p:cNvSpPr/>
            <p:nvPr/>
          </p:nvSpPr>
          <p:spPr>
            <a:xfrm>
              <a:off x="1680061" y="5574163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40" name="Hình chữ nhật 39">
              <a:extLst>
                <a:ext uri="{FF2B5EF4-FFF2-40B4-BE49-F238E27FC236}">
                  <a16:creationId xmlns:a16="http://schemas.microsoft.com/office/drawing/2014/main" id="{005B399C-FF46-46C7-BC61-EC4291B81148}"/>
                </a:ext>
              </a:extLst>
            </p:cNvPr>
            <p:cNvSpPr/>
            <p:nvPr/>
          </p:nvSpPr>
          <p:spPr>
            <a:xfrm>
              <a:off x="4208417" y="5615360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41" name="Hình chữ nhật 40">
              <a:extLst>
                <a:ext uri="{FF2B5EF4-FFF2-40B4-BE49-F238E27FC236}">
                  <a16:creationId xmlns:a16="http://schemas.microsoft.com/office/drawing/2014/main" id="{0B62B0A6-4C53-4897-9045-6CA658482FDB}"/>
                </a:ext>
              </a:extLst>
            </p:cNvPr>
            <p:cNvSpPr/>
            <p:nvPr/>
          </p:nvSpPr>
          <p:spPr>
            <a:xfrm>
              <a:off x="6494318" y="5615359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42" name="Hình chữ nhật 41">
              <a:extLst>
                <a:ext uri="{FF2B5EF4-FFF2-40B4-BE49-F238E27FC236}">
                  <a16:creationId xmlns:a16="http://schemas.microsoft.com/office/drawing/2014/main" id="{274BFFF6-8303-4847-9BBE-11B9C3F01F88}"/>
                </a:ext>
              </a:extLst>
            </p:cNvPr>
            <p:cNvSpPr/>
            <p:nvPr/>
          </p:nvSpPr>
          <p:spPr>
            <a:xfrm>
              <a:off x="8934200" y="5615358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43" name="Hình chữ nhật 42">
              <a:extLst>
                <a:ext uri="{FF2B5EF4-FFF2-40B4-BE49-F238E27FC236}">
                  <a16:creationId xmlns:a16="http://schemas.microsoft.com/office/drawing/2014/main" id="{D39F3209-3DB6-4BD7-B642-6C5C09803C33}"/>
                </a:ext>
              </a:extLst>
            </p:cNvPr>
            <p:cNvSpPr/>
            <p:nvPr/>
          </p:nvSpPr>
          <p:spPr>
            <a:xfrm>
              <a:off x="2570166" y="6104369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44" name="Hình chữ nhật 43">
              <a:extLst>
                <a:ext uri="{FF2B5EF4-FFF2-40B4-BE49-F238E27FC236}">
                  <a16:creationId xmlns:a16="http://schemas.microsoft.com/office/drawing/2014/main" id="{F8C2582F-06AC-486A-B5A4-C75549870D63}"/>
                </a:ext>
              </a:extLst>
            </p:cNvPr>
            <p:cNvSpPr/>
            <p:nvPr/>
          </p:nvSpPr>
          <p:spPr>
            <a:xfrm>
              <a:off x="4967053" y="6081279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45" name="Hình chữ nhật 44">
              <a:extLst>
                <a:ext uri="{FF2B5EF4-FFF2-40B4-BE49-F238E27FC236}">
                  <a16:creationId xmlns:a16="http://schemas.microsoft.com/office/drawing/2014/main" id="{A518BB42-95AD-4F10-A755-DA1BA476401E}"/>
                </a:ext>
              </a:extLst>
            </p:cNvPr>
            <p:cNvSpPr/>
            <p:nvPr/>
          </p:nvSpPr>
          <p:spPr>
            <a:xfrm>
              <a:off x="5853545" y="6081278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46" name="Hình chữ nhật 45">
              <a:extLst>
                <a:ext uri="{FF2B5EF4-FFF2-40B4-BE49-F238E27FC236}">
                  <a16:creationId xmlns:a16="http://schemas.microsoft.com/office/drawing/2014/main" id="{44B1BA31-C5B3-421F-A115-89A38DAA9190}"/>
                </a:ext>
              </a:extLst>
            </p:cNvPr>
            <p:cNvSpPr/>
            <p:nvPr/>
          </p:nvSpPr>
          <p:spPr>
            <a:xfrm>
              <a:off x="8049590" y="6081278"/>
              <a:ext cx="484909" cy="374939"/>
            </a:xfrm>
            <a:prstGeom prst="rect">
              <a:avLst/>
            </a:prstGeom>
            <a:solidFill>
              <a:srgbClr val="FFE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</p:grp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ABCF3B38-BC6F-4920-BB84-A4650B4CCA57}"/>
              </a:ext>
            </a:extLst>
          </p:cNvPr>
          <p:cNvSpPr/>
          <p:nvPr/>
        </p:nvSpPr>
        <p:spPr>
          <a:xfrm>
            <a:off x="2632366" y="156865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55B25902-7DF8-485B-89A4-F03764B31430}"/>
              </a:ext>
            </a:extLst>
          </p:cNvPr>
          <p:cNvSpPr/>
          <p:nvPr/>
        </p:nvSpPr>
        <p:spPr>
          <a:xfrm>
            <a:off x="2625437" y="153799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B00A1D93-FFB9-4082-BD07-02759948436E}"/>
              </a:ext>
            </a:extLst>
          </p:cNvPr>
          <p:cNvSpPr/>
          <p:nvPr/>
        </p:nvSpPr>
        <p:spPr>
          <a:xfrm>
            <a:off x="4992648" y="156865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FFFECF36-DDE9-4554-B91F-8CDD3ECC8DFD}"/>
              </a:ext>
            </a:extLst>
          </p:cNvPr>
          <p:cNvSpPr/>
          <p:nvPr/>
        </p:nvSpPr>
        <p:spPr>
          <a:xfrm>
            <a:off x="4978205" y="155218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7" name="Rounded Rectangle 5">
            <a:extLst>
              <a:ext uri="{FF2B5EF4-FFF2-40B4-BE49-F238E27FC236}">
                <a16:creationId xmlns:a16="http://schemas.microsoft.com/office/drawing/2014/main" id="{CCEB88FE-278D-4EE7-B892-BE722CD5DF29}"/>
              </a:ext>
            </a:extLst>
          </p:cNvPr>
          <p:cNvSpPr/>
          <p:nvPr/>
        </p:nvSpPr>
        <p:spPr>
          <a:xfrm>
            <a:off x="5796039" y="155483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589BB2F5-5C89-4A51-81C7-4A8955DF8D65}"/>
              </a:ext>
            </a:extLst>
          </p:cNvPr>
          <p:cNvSpPr/>
          <p:nvPr/>
        </p:nvSpPr>
        <p:spPr>
          <a:xfrm>
            <a:off x="5763668" y="154952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9" name="Rounded Rectangle 5">
            <a:extLst>
              <a:ext uri="{FF2B5EF4-FFF2-40B4-BE49-F238E27FC236}">
                <a16:creationId xmlns:a16="http://schemas.microsoft.com/office/drawing/2014/main" id="{92CF9F7B-9597-4095-9002-E9D6A5D53787}"/>
              </a:ext>
            </a:extLst>
          </p:cNvPr>
          <p:cNvSpPr/>
          <p:nvPr/>
        </p:nvSpPr>
        <p:spPr>
          <a:xfrm>
            <a:off x="8171261" y="156865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0" name="Rounded Rectangle 5">
            <a:extLst>
              <a:ext uri="{FF2B5EF4-FFF2-40B4-BE49-F238E27FC236}">
                <a16:creationId xmlns:a16="http://schemas.microsoft.com/office/drawing/2014/main" id="{92BA980E-A2DD-4239-9A2F-6F3EF3DEB196}"/>
              </a:ext>
            </a:extLst>
          </p:cNvPr>
          <p:cNvSpPr/>
          <p:nvPr/>
        </p:nvSpPr>
        <p:spPr>
          <a:xfrm>
            <a:off x="8170673" y="154699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1" name="Rounded Rectangle 5">
            <a:extLst>
              <a:ext uri="{FF2B5EF4-FFF2-40B4-BE49-F238E27FC236}">
                <a16:creationId xmlns:a16="http://schemas.microsoft.com/office/drawing/2014/main" id="{E9DC7D40-148B-4652-B4D1-99D99EBECF68}"/>
              </a:ext>
            </a:extLst>
          </p:cNvPr>
          <p:cNvSpPr/>
          <p:nvPr/>
        </p:nvSpPr>
        <p:spPr>
          <a:xfrm>
            <a:off x="1875254" y="208009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2" name="Rounded Rectangle 5">
            <a:extLst>
              <a:ext uri="{FF2B5EF4-FFF2-40B4-BE49-F238E27FC236}">
                <a16:creationId xmlns:a16="http://schemas.microsoft.com/office/drawing/2014/main" id="{2C1C3FF6-662F-43EE-8B3D-0DDF45B80602}"/>
              </a:ext>
            </a:extLst>
          </p:cNvPr>
          <p:cNvSpPr/>
          <p:nvPr/>
        </p:nvSpPr>
        <p:spPr>
          <a:xfrm>
            <a:off x="1738076" y="20324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63" name="Rounded Rectangle 5">
            <a:extLst>
              <a:ext uri="{FF2B5EF4-FFF2-40B4-BE49-F238E27FC236}">
                <a16:creationId xmlns:a16="http://schemas.microsoft.com/office/drawing/2014/main" id="{915ABE3E-DDF6-4AAC-8CF4-4D483B0E4896}"/>
              </a:ext>
            </a:extLst>
          </p:cNvPr>
          <p:cNvSpPr/>
          <p:nvPr/>
        </p:nvSpPr>
        <p:spPr>
          <a:xfrm>
            <a:off x="4231179" y="204057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4" name="Rounded Rectangle 5">
            <a:extLst>
              <a:ext uri="{FF2B5EF4-FFF2-40B4-BE49-F238E27FC236}">
                <a16:creationId xmlns:a16="http://schemas.microsoft.com/office/drawing/2014/main" id="{C67EAB46-282F-48E3-B420-2BA55C7036D4}"/>
              </a:ext>
            </a:extLst>
          </p:cNvPr>
          <p:cNvSpPr/>
          <p:nvPr/>
        </p:nvSpPr>
        <p:spPr>
          <a:xfrm>
            <a:off x="4045009" y="204883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65" name="Rounded Rectangle 5">
            <a:extLst>
              <a:ext uri="{FF2B5EF4-FFF2-40B4-BE49-F238E27FC236}">
                <a16:creationId xmlns:a16="http://schemas.microsoft.com/office/drawing/2014/main" id="{C37933A6-84C6-444A-BD2B-B5DA7753EE7B}"/>
              </a:ext>
            </a:extLst>
          </p:cNvPr>
          <p:cNvSpPr/>
          <p:nvPr/>
        </p:nvSpPr>
        <p:spPr>
          <a:xfrm>
            <a:off x="6600008" y="204057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6" name="Rounded Rectangle 5">
            <a:extLst>
              <a:ext uri="{FF2B5EF4-FFF2-40B4-BE49-F238E27FC236}">
                <a16:creationId xmlns:a16="http://schemas.microsoft.com/office/drawing/2014/main" id="{EDFE7B76-7C33-4033-A9CB-9844A25C2F67}"/>
              </a:ext>
            </a:extLst>
          </p:cNvPr>
          <p:cNvSpPr/>
          <p:nvPr/>
        </p:nvSpPr>
        <p:spPr>
          <a:xfrm>
            <a:off x="6432717" y="20324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67" name="Rounded Rectangle 5">
            <a:extLst>
              <a:ext uri="{FF2B5EF4-FFF2-40B4-BE49-F238E27FC236}">
                <a16:creationId xmlns:a16="http://schemas.microsoft.com/office/drawing/2014/main" id="{D07031E8-7388-4CCC-AE7A-E5B4025B6F30}"/>
              </a:ext>
            </a:extLst>
          </p:cNvPr>
          <p:cNvSpPr/>
          <p:nvPr/>
        </p:nvSpPr>
        <p:spPr>
          <a:xfrm>
            <a:off x="8968837" y="202271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8" name="Rounded Rectangle 5">
            <a:extLst>
              <a:ext uri="{FF2B5EF4-FFF2-40B4-BE49-F238E27FC236}">
                <a16:creationId xmlns:a16="http://schemas.microsoft.com/office/drawing/2014/main" id="{A6D4BFA0-DF87-4C0C-9FDE-18B72FA6ECFC}"/>
              </a:ext>
            </a:extLst>
          </p:cNvPr>
          <p:cNvSpPr/>
          <p:nvPr/>
        </p:nvSpPr>
        <p:spPr>
          <a:xfrm>
            <a:off x="8845047" y="202222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69" name="Rounded Rectangle 5">
            <a:extLst>
              <a:ext uri="{FF2B5EF4-FFF2-40B4-BE49-F238E27FC236}">
                <a16:creationId xmlns:a16="http://schemas.microsoft.com/office/drawing/2014/main" id="{08350046-40F3-4DAA-A2AC-C09ADCD51C3F}"/>
              </a:ext>
            </a:extLst>
          </p:cNvPr>
          <p:cNvSpPr/>
          <p:nvPr/>
        </p:nvSpPr>
        <p:spPr>
          <a:xfrm>
            <a:off x="3440074" y="253945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0" name="Rounded Rectangle 5">
            <a:extLst>
              <a:ext uri="{FF2B5EF4-FFF2-40B4-BE49-F238E27FC236}">
                <a16:creationId xmlns:a16="http://schemas.microsoft.com/office/drawing/2014/main" id="{0D56C6DF-1EC5-4EBD-8365-F814A3E8E174}"/>
              </a:ext>
            </a:extLst>
          </p:cNvPr>
          <p:cNvSpPr/>
          <p:nvPr/>
        </p:nvSpPr>
        <p:spPr>
          <a:xfrm>
            <a:off x="3257782" y="253144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71" name="Rounded Rectangle 5">
            <a:extLst>
              <a:ext uri="{FF2B5EF4-FFF2-40B4-BE49-F238E27FC236}">
                <a16:creationId xmlns:a16="http://schemas.microsoft.com/office/drawing/2014/main" id="{EEBA7AC0-F8EB-4602-A9D7-BC94EEDDC7C0}"/>
              </a:ext>
            </a:extLst>
          </p:cNvPr>
          <p:cNvSpPr/>
          <p:nvPr/>
        </p:nvSpPr>
        <p:spPr>
          <a:xfrm>
            <a:off x="7348690" y="252462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2" name="Rounded Rectangle 5">
            <a:extLst>
              <a:ext uri="{FF2B5EF4-FFF2-40B4-BE49-F238E27FC236}">
                <a16:creationId xmlns:a16="http://schemas.microsoft.com/office/drawing/2014/main" id="{912FF0BF-B332-4372-9240-94C4F1EED84C}"/>
              </a:ext>
            </a:extLst>
          </p:cNvPr>
          <p:cNvSpPr/>
          <p:nvPr/>
        </p:nvSpPr>
        <p:spPr>
          <a:xfrm>
            <a:off x="7273794" y="251652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73" name="Rounded Rectangle 5">
            <a:extLst>
              <a:ext uri="{FF2B5EF4-FFF2-40B4-BE49-F238E27FC236}">
                <a16:creationId xmlns:a16="http://schemas.microsoft.com/office/drawing/2014/main" id="{5D6519DD-FD32-4472-A6E9-E1A7C00C9F6D}"/>
              </a:ext>
            </a:extLst>
          </p:cNvPr>
          <p:cNvSpPr/>
          <p:nvPr/>
        </p:nvSpPr>
        <p:spPr>
          <a:xfrm>
            <a:off x="2653150" y="300579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4" name="Rounded Rectangle 5">
            <a:extLst>
              <a:ext uri="{FF2B5EF4-FFF2-40B4-BE49-F238E27FC236}">
                <a16:creationId xmlns:a16="http://schemas.microsoft.com/office/drawing/2014/main" id="{4442A7F3-FC12-4D4C-A9FA-8555954C2D0D}"/>
              </a:ext>
            </a:extLst>
          </p:cNvPr>
          <p:cNvSpPr/>
          <p:nvPr/>
        </p:nvSpPr>
        <p:spPr>
          <a:xfrm>
            <a:off x="2524349" y="300102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75" name="Rounded Rectangle 5">
            <a:extLst>
              <a:ext uri="{FF2B5EF4-FFF2-40B4-BE49-F238E27FC236}">
                <a16:creationId xmlns:a16="http://schemas.microsoft.com/office/drawing/2014/main" id="{42510C70-56C3-44E8-B057-839BE328B989}"/>
              </a:ext>
            </a:extLst>
          </p:cNvPr>
          <p:cNvSpPr/>
          <p:nvPr/>
        </p:nvSpPr>
        <p:spPr>
          <a:xfrm>
            <a:off x="8145325" y="302227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6" name="Rounded Rectangle 5">
            <a:extLst>
              <a:ext uri="{FF2B5EF4-FFF2-40B4-BE49-F238E27FC236}">
                <a16:creationId xmlns:a16="http://schemas.microsoft.com/office/drawing/2014/main" id="{E906C206-4DF8-448B-BB40-67050F6153B2}"/>
              </a:ext>
            </a:extLst>
          </p:cNvPr>
          <p:cNvSpPr/>
          <p:nvPr/>
        </p:nvSpPr>
        <p:spPr>
          <a:xfrm>
            <a:off x="8019988" y="300579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79" name="Rounded Rectangle 5">
            <a:extLst>
              <a:ext uri="{FF2B5EF4-FFF2-40B4-BE49-F238E27FC236}">
                <a16:creationId xmlns:a16="http://schemas.microsoft.com/office/drawing/2014/main" id="{2AE988D0-E498-4C32-B603-EEBA60E12723}"/>
              </a:ext>
            </a:extLst>
          </p:cNvPr>
          <p:cNvSpPr/>
          <p:nvPr/>
        </p:nvSpPr>
        <p:spPr>
          <a:xfrm>
            <a:off x="1858658" y="352154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0" name="Rounded Rectangle 5">
            <a:extLst>
              <a:ext uri="{FF2B5EF4-FFF2-40B4-BE49-F238E27FC236}">
                <a16:creationId xmlns:a16="http://schemas.microsoft.com/office/drawing/2014/main" id="{F1652CD7-8A05-4E6D-944D-0438896BBB86}"/>
              </a:ext>
            </a:extLst>
          </p:cNvPr>
          <p:cNvSpPr/>
          <p:nvPr/>
        </p:nvSpPr>
        <p:spPr>
          <a:xfrm>
            <a:off x="1737511" y="352072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41</a:t>
            </a:r>
          </a:p>
        </p:txBody>
      </p:sp>
      <p:sp>
        <p:nvSpPr>
          <p:cNvPr id="81" name="Rounded Rectangle 5">
            <a:extLst>
              <a:ext uri="{FF2B5EF4-FFF2-40B4-BE49-F238E27FC236}">
                <a16:creationId xmlns:a16="http://schemas.microsoft.com/office/drawing/2014/main" id="{7F2843B5-A44C-448B-AAF2-4C50392B1521}"/>
              </a:ext>
            </a:extLst>
          </p:cNvPr>
          <p:cNvSpPr/>
          <p:nvPr/>
        </p:nvSpPr>
        <p:spPr>
          <a:xfrm>
            <a:off x="8950872" y="353655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2" name="Rounded Rectangle 5">
            <a:extLst>
              <a:ext uri="{FF2B5EF4-FFF2-40B4-BE49-F238E27FC236}">
                <a16:creationId xmlns:a16="http://schemas.microsoft.com/office/drawing/2014/main" id="{C6BF8DFD-4C0E-4D00-A2F9-CF99808C1887}"/>
              </a:ext>
            </a:extLst>
          </p:cNvPr>
          <p:cNvSpPr/>
          <p:nvPr/>
        </p:nvSpPr>
        <p:spPr>
          <a:xfrm>
            <a:off x="8831069" y="352678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83" name="Rounded Rectangle 5">
            <a:extLst>
              <a:ext uri="{FF2B5EF4-FFF2-40B4-BE49-F238E27FC236}">
                <a16:creationId xmlns:a16="http://schemas.microsoft.com/office/drawing/2014/main" id="{23E4AC2F-2059-42DA-B6AA-FA21253C0A21}"/>
              </a:ext>
            </a:extLst>
          </p:cNvPr>
          <p:cNvSpPr/>
          <p:nvPr/>
        </p:nvSpPr>
        <p:spPr>
          <a:xfrm>
            <a:off x="1878542" y="403130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4" name="Rounded Rectangle 5">
            <a:extLst>
              <a:ext uri="{FF2B5EF4-FFF2-40B4-BE49-F238E27FC236}">
                <a16:creationId xmlns:a16="http://schemas.microsoft.com/office/drawing/2014/main" id="{B6BACBBC-4340-44ED-BC55-C19AA8E7EBD2}"/>
              </a:ext>
            </a:extLst>
          </p:cNvPr>
          <p:cNvSpPr/>
          <p:nvPr/>
        </p:nvSpPr>
        <p:spPr>
          <a:xfrm>
            <a:off x="1745083" y="401651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85" name="Rounded Rectangle 5">
            <a:extLst>
              <a:ext uri="{FF2B5EF4-FFF2-40B4-BE49-F238E27FC236}">
                <a16:creationId xmlns:a16="http://schemas.microsoft.com/office/drawing/2014/main" id="{914B064E-E25C-49C8-9D0C-B05EAE96758E}"/>
              </a:ext>
            </a:extLst>
          </p:cNvPr>
          <p:cNvSpPr/>
          <p:nvPr/>
        </p:nvSpPr>
        <p:spPr>
          <a:xfrm>
            <a:off x="8981118" y="397898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6" name="Rounded Rectangle 5">
            <a:extLst>
              <a:ext uri="{FF2B5EF4-FFF2-40B4-BE49-F238E27FC236}">
                <a16:creationId xmlns:a16="http://schemas.microsoft.com/office/drawing/2014/main" id="{1A8E440F-6C29-45F5-9096-B28C71D66B96}"/>
              </a:ext>
            </a:extLst>
          </p:cNvPr>
          <p:cNvSpPr/>
          <p:nvPr/>
        </p:nvSpPr>
        <p:spPr>
          <a:xfrm>
            <a:off x="8889488" y="398645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87" name="Rounded Rectangle 5">
            <a:extLst>
              <a:ext uri="{FF2B5EF4-FFF2-40B4-BE49-F238E27FC236}">
                <a16:creationId xmlns:a16="http://schemas.microsoft.com/office/drawing/2014/main" id="{1D56B05A-E48F-4E19-82EA-7EA5574B3A38}"/>
              </a:ext>
            </a:extLst>
          </p:cNvPr>
          <p:cNvSpPr/>
          <p:nvPr/>
        </p:nvSpPr>
        <p:spPr>
          <a:xfrm>
            <a:off x="2634495" y="447691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8" name="Rounded Rectangle 5">
            <a:extLst>
              <a:ext uri="{FF2B5EF4-FFF2-40B4-BE49-F238E27FC236}">
                <a16:creationId xmlns:a16="http://schemas.microsoft.com/office/drawing/2014/main" id="{0F180D73-260C-40E4-B522-5CA5A4EBCA35}"/>
              </a:ext>
            </a:extLst>
          </p:cNvPr>
          <p:cNvSpPr/>
          <p:nvPr/>
        </p:nvSpPr>
        <p:spPr>
          <a:xfrm>
            <a:off x="2496798" y="450004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62</a:t>
            </a:r>
          </a:p>
        </p:txBody>
      </p:sp>
      <p:sp>
        <p:nvSpPr>
          <p:cNvPr id="89" name="Rounded Rectangle 5">
            <a:extLst>
              <a:ext uri="{FF2B5EF4-FFF2-40B4-BE49-F238E27FC236}">
                <a16:creationId xmlns:a16="http://schemas.microsoft.com/office/drawing/2014/main" id="{E9EE1E37-3DB9-4307-96E5-BB7D391106E3}"/>
              </a:ext>
            </a:extLst>
          </p:cNvPr>
          <p:cNvSpPr/>
          <p:nvPr/>
        </p:nvSpPr>
        <p:spPr>
          <a:xfrm>
            <a:off x="8181110" y="448012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0" name="Rounded Rectangle 5">
            <a:extLst>
              <a:ext uri="{FF2B5EF4-FFF2-40B4-BE49-F238E27FC236}">
                <a16:creationId xmlns:a16="http://schemas.microsoft.com/office/drawing/2014/main" id="{1E01A10A-B725-49DB-8D95-1523F3C98EDE}"/>
              </a:ext>
            </a:extLst>
          </p:cNvPr>
          <p:cNvSpPr/>
          <p:nvPr/>
        </p:nvSpPr>
        <p:spPr>
          <a:xfrm>
            <a:off x="8056101" y="445476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69</a:t>
            </a:r>
          </a:p>
        </p:txBody>
      </p:sp>
      <p:sp>
        <p:nvSpPr>
          <p:cNvPr id="91" name="Rounded Rectangle 5">
            <a:extLst>
              <a:ext uri="{FF2B5EF4-FFF2-40B4-BE49-F238E27FC236}">
                <a16:creationId xmlns:a16="http://schemas.microsoft.com/office/drawing/2014/main" id="{D59F50EA-9ED9-4998-A722-DF0449A6D425}"/>
              </a:ext>
            </a:extLst>
          </p:cNvPr>
          <p:cNvSpPr/>
          <p:nvPr/>
        </p:nvSpPr>
        <p:spPr>
          <a:xfrm>
            <a:off x="3440074" y="498476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4D93068B-3290-4E7B-B513-645E591E82EB}"/>
              </a:ext>
            </a:extLst>
          </p:cNvPr>
          <p:cNvSpPr/>
          <p:nvPr/>
        </p:nvSpPr>
        <p:spPr>
          <a:xfrm>
            <a:off x="3299371" y="498358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73</a:t>
            </a:r>
          </a:p>
        </p:txBody>
      </p:sp>
      <p:sp>
        <p:nvSpPr>
          <p:cNvPr id="93" name="Rounded Rectangle 5">
            <a:extLst>
              <a:ext uri="{FF2B5EF4-FFF2-40B4-BE49-F238E27FC236}">
                <a16:creationId xmlns:a16="http://schemas.microsoft.com/office/drawing/2014/main" id="{E72ACFB1-8283-431B-BE16-8AC3818E20D6}"/>
              </a:ext>
            </a:extLst>
          </p:cNvPr>
          <p:cNvSpPr/>
          <p:nvPr/>
        </p:nvSpPr>
        <p:spPr>
          <a:xfrm>
            <a:off x="7391452" y="497271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4" name="Rounded Rectangle 5">
            <a:extLst>
              <a:ext uri="{FF2B5EF4-FFF2-40B4-BE49-F238E27FC236}">
                <a16:creationId xmlns:a16="http://schemas.microsoft.com/office/drawing/2014/main" id="{E50C599B-0BFC-4C1A-BCA1-54402AB8D38A}"/>
              </a:ext>
            </a:extLst>
          </p:cNvPr>
          <p:cNvSpPr/>
          <p:nvPr/>
        </p:nvSpPr>
        <p:spPr>
          <a:xfrm>
            <a:off x="7275435" y="494323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78</a:t>
            </a:r>
          </a:p>
        </p:txBody>
      </p:sp>
      <p:sp>
        <p:nvSpPr>
          <p:cNvPr id="95" name="Rounded Rectangle 5">
            <a:extLst>
              <a:ext uri="{FF2B5EF4-FFF2-40B4-BE49-F238E27FC236}">
                <a16:creationId xmlns:a16="http://schemas.microsoft.com/office/drawing/2014/main" id="{E7CD29C9-2182-4D8E-A96B-053B969AAA70}"/>
              </a:ext>
            </a:extLst>
          </p:cNvPr>
          <p:cNvSpPr/>
          <p:nvPr/>
        </p:nvSpPr>
        <p:spPr>
          <a:xfrm>
            <a:off x="1834127" y="547584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6" name="Rounded Rectangle 5">
            <a:extLst>
              <a:ext uri="{FF2B5EF4-FFF2-40B4-BE49-F238E27FC236}">
                <a16:creationId xmlns:a16="http://schemas.microsoft.com/office/drawing/2014/main" id="{41EF127A-7DB7-4B6D-A262-7E3AA71F12F1}"/>
              </a:ext>
            </a:extLst>
          </p:cNvPr>
          <p:cNvSpPr/>
          <p:nvPr/>
        </p:nvSpPr>
        <p:spPr>
          <a:xfrm>
            <a:off x="1764932" y="548567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97" name="Rounded Rectangle 5">
            <a:extLst>
              <a:ext uri="{FF2B5EF4-FFF2-40B4-BE49-F238E27FC236}">
                <a16:creationId xmlns:a16="http://schemas.microsoft.com/office/drawing/2014/main" id="{AA6EFF63-26C4-46E0-B9A9-7246997E4F7E}"/>
              </a:ext>
            </a:extLst>
          </p:cNvPr>
          <p:cNvSpPr/>
          <p:nvPr/>
        </p:nvSpPr>
        <p:spPr>
          <a:xfrm>
            <a:off x="4201473" y="547484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8" name="Rounded Rectangle 5">
            <a:extLst>
              <a:ext uri="{FF2B5EF4-FFF2-40B4-BE49-F238E27FC236}">
                <a16:creationId xmlns:a16="http://schemas.microsoft.com/office/drawing/2014/main" id="{E46A1224-5764-48C4-9E31-EAF88EA39AB5}"/>
              </a:ext>
            </a:extLst>
          </p:cNvPr>
          <p:cNvSpPr/>
          <p:nvPr/>
        </p:nvSpPr>
        <p:spPr>
          <a:xfrm>
            <a:off x="4097842" y="548438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99" name="Rounded Rectangle 5">
            <a:extLst>
              <a:ext uri="{FF2B5EF4-FFF2-40B4-BE49-F238E27FC236}">
                <a16:creationId xmlns:a16="http://schemas.microsoft.com/office/drawing/2014/main" id="{4340DEB9-D01B-4FA6-A770-F864333A4850}"/>
              </a:ext>
            </a:extLst>
          </p:cNvPr>
          <p:cNvSpPr/>
          <p:nvPr/>
        </p:nvSpPr>
        <p:spPr>
          <a:xfrm>
            <a:off x="6600008" y="548567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0" name="Rounded Rectangle 5">
            <a:extLst>
              <a:ext uri="{FF2B5EF4-FFF2-40B4-BE49-F238E27FC236}">
                <a16:creationId xmlns:a16="http://schemas.microsoft.com/office/drawing/2014/main" id="{73DA5673-505C-4423-A04B-6B9E86EC7382}"/>
              </a:ext>
            </a:extLst>
          </p:cNvPr>
          <p:cNvSpPr/>
          <p:nvPr/>
        </p:nvSpPr>
        <p:spPr>
          <a:xfrm>
            <a:off x="6502364" y="545533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87</a:t>
            </a:r>
          </a:p>
        </p:txBody>
      </p:sp>
      <p:sp>
        <p:nvSpPr>
          <p:cNvPr id="101" name="Rounded Rectangle 5">
            <a:extLst>
              <a:ext uri="{FF2B5EF4-FFF2-40B4-BE49-F238E27FC236}">
                <a16:creationId xmlns:a16="http://schemas.microsoft.com/office/drawing/2014/main" id="{DC41A0C6-CCB0-4E3E-AE9D-711CE51240E5}"/>
              </a:ext>
            </a:extLst>
          </p:cNvPr>
          <p:cNvSpPr/>
          <p:nvPr/>
        </p:nvSpPr>
        <p:spPr>
          <a:xfrm>
            <a:off x="8939227" y="547484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2" name="Rounded Rectangle 5">
            <a:extLst>
              <a:ext uri="{FF2B5EF4-FFF2-40B4-BE49-F238E27FC236}">
                <a16:creationId xmlns:a16="http://schemas.microsoft.com/office/drawing/2014/main" id="{F0B82007-AF02-436C-A735-763EFE82DAEF}"/>
              </a:ext>
            </a:extLst>
          </p:cNvPr>
          <p:cNvSpPr/>
          <p:nvPr/>
        </p:nvSpPr>
        <p:spPr>
          <a:xfrm>
            <a:off x="8823243" y="548073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103" name="Rounded Rectangle 5">
            <a:extLst>
              <a:ext uri="{FF2B5EF4-FFF2-40B4-BE49-F238E27FC236}">
                <a16:creationId xmlns:a16="http://schemas.microsoft.com/office/drawing/2014/main" id="{500FA79A-8932-4F4B-857B-7D3EFB9224B5}"/>
              </a:ext>
            </a:extLst>
          </p:cNvPr>
          <p:cNvSpPr/>
          <p:nvPr/>
        </p:nvSpPr>
        <p:spPr>
          <a:xfrm>
            <a:off x="2649726" y="598629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4" name="Rounded Rectangle 5">
            <a:extLst>
              <a:ext uri="{FF2B5EF4-FFF2-40B4-BE49-F238E27FC236}">
                <a16:creationId xmlns:a16="http://schemas.microsoft.com/office/drawing/2014/main" id="{2D068717-26CB-436A-9B34-C52E2A8BBD6C}"/>
              </a:ext>
            </a:extLst>
          </p:cNvPr>
          <p:cNvSpPr/>
          <p:nvPr/>
        </p:nvSpPr>
        <p:spPr>
          <a:xfrm>
            <a:off x="2581926" y="594939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92</a:t>
            </a:r>
          </a:p>
        </p:txBody>
      </p:sp>
      <p:sp>
        <p:nvSpPr>
          <p:cNvPr id="105" name="Rounded Rectangle 5">
            <a:extLst>
              <a:ext uri="{FF2B5EF4-FFF2-40B4-BE49-F238E27FC236}">
                <a16:creationId xmlns:a16="http://schemas.microsoft.com/office/drawing/2014/main" id="{3BFD9E0B-E061-4C73-BBC0-41A4F0E624EA}"/>
              </a:ext>
            </a:extLst>
          </p:cNvPr>
          <p:cNvSpPr/>
          <p:nvPr/>
        </p:nvSpPr>
        <p:spPr>
          <a:xfrm>
            <a:off x="5074591" y="595995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6" name="Rounded Rectangle 5">
            <a:extLst>
              <a:ext uri="{FF2B5EF4-FFF2-40B4-BE49-F238E27FC236}">
                <a16:creationId xmlns:a16="http://schemas.microsoft.com/office/drawing/2014/main" id="{9B50CC32-5E3B-4772-8832-4A3F59C0F03A}"/>
              </a:ext>
            </a:extLst>
          </p:cNvPr>
          <p:cNvSpPr/>
          <p:nvPr/>
        </p:nvSpPr>
        <p:spPr>
          <a:xfrm>
            <a:off x="4887633" y="596399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107" name="Rounded Rectangle 5">
            <a:extLst>
              <a:ext uri="{FF2B5EF4-FFF2-40B4-BE49-F238E27FC236}">
                <a16:creationId xmlns:a16="http://schemas.microsoft.com/office/drawing/2014/main" id="{F995C150-AA40-44C5-9ADA-9255D1225292}"/>
              </a:ext>
            </a:extLst>
          </p:cNvPr>
          <p:cNvSpPr/>
          <p:nvPr/>
        </p:nvSpPr>
        <p:spPr>
          <a:xfrm>
            <a:off x="5765215" y="597492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8" name="Rounded Rectangle 5">
            <a:extLst>
              <a:ext uri="{FF2B5EF4-FFF2-40B4-BE49-F238E27FC236}">
                <a16:creationId xmlns:a16="http://schemas.microsoft.com/office/drawing/2014/main" id="{834E18E7-665C-4F99-8637-51DEEC657BBB}"/>
              </a:ext>
            </a:extLst>
          </p:cNvPr>
          <p:cNvSpPr/>
          <p:nvPr/>
        </p:nvSpPr>
        <p:spPr>
          <a:xfrm>
            <a:off x="5646728" y="597669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96</a:t>
            </a:r>
          </a:p>
        </p:txBody>
      </p:sp>
      <p:sp>
        <p:nvSpPr>
          <p:cNvPr id="109" name="Rounded Rectangle 5">
            <a:extLst>
              <a:ext uri="{FF2B5EF4-FFF2-40B4-BE49-F238E27FC236}">
                <a16:creationId xmlns:a16="http://schemas.microsoft.com/office/drawing/2014/main" id="{39CECD6F-97D6-4299-976E-66FFF3323E58}"/>
              </a:ext>
            </a:extLst>
          </p:cNvPr>
          <p:cNvSpPr/>
          <p:nvPr/>
        </p:nvSpPr>
        <p:spPr>
          <a:xfrm>
            <a:off x="8163416" y="594558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0" name="Rounded Rectangle 5">
            <a:extLst>
              <a:ext uri="{FF2B5EF4-FFF2-40B4-BE49-F238E27FC236}">
                <a16:creationId xmlns:a16="http://schemas.microsoft.com/office/drawing/2014/main" id="{02814BC1-8FC3-47B3-A92E-FF7410EE19E6}"/>
              </a:ext>
            </a:extLst>
          </p:cNvPr>
          <p:cNvSpPr/>
          <p:nvPr/>
        </p:nvSpPr>
        <p:spPr>
          <a:xfrm>
            <a:off x="8032381" y="596851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99</a:t>
            </a:r>
          </a:p>
        </p:txBody>
      </p:sp>
      <p:grpSp>
        <p:nvGrpSpPr>
          <p:cNvPr id="111" name="Group 4">
            <a:extLst>
              <a:ext uri="{FF2B5EF4-FFF2-40B4-BE49-F238E27FC236}">
                <a16:creationId xmlns:a16="http://schemas.microsoft.com/office/drawing/2014/main" id="{EDD85C83-F154-49F4-AF95-3AFB0B3C169D}"/>
              </a:ext>
            </a:extLst>
          </p:cNvPr>
          <p:cNvGrpSpPr/>
          <p:nvPr/>
        </p:nvGrpSpPr>
        <p:grpSpPr>
          <a:xfrm>
            <a:off x="782765" y="664977"/>
            <a:ext cx="907168" cy="937052"/>
            <a:chOff x="999409" y="604864"/>
            <a:chExt cx="1115878" cy="1100380"/>
          </a:xfrm>
        </p:grpSpPr>
        <p:sp>
          <p:nvSpPr>
            <p:cNvPr id="112" name="Sun 5">
              <a:extLst>
                <a:ext uri="{FF2B5EF4-FFF2-40B4-BE49-F238E27FC236}">
                  <a16:creationId xmlns:a16="http://schemas.microsoft.com/office/drawing/2014/main" id="{38E03D1F-BE16-4B59-9749-0A6C776CB104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3" name="Rounded Rectangle 5">
              <a:extLst>
                <a:ext uri="{FF2B5EF4-FFF2-40B4-BE49-F238E27FC236}">
                  <a16:creationId xmlns:a16="http://schemas.microsoft.com/office/drawing/2014/main" id="{2CC8B93A-D7BD-4EC5-BE23-71B29901913B}"/>
                </a:ext>
              </a:extLst>
            </p:cNvPr>
            <p:cNvSpPr/>
            <p:nvPr/>
          </p:nvSpPr>
          <p:spPr>
            <a:xfrm>
              <a:off x="1156674" y="832987"/>
              <a:ext cx="699622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4" name="Rounded Rectangle 5">
            <a:extLst>
              <a:ext uri="{FF2B5EF4-FFF2-40B4-BE49-F238E27FC236}">
                <a16:creationId xmlns:a16="http://schemas.microsoft.com/office/drawing/2014/main" id="{819EEF2E-11BC-4F47-80BF-E4194FB544D7}"/>
              </a:ext>
            </a:extLst>
          </p:cNvPr>
          <p:cNvSpPr/>
          <p:nvPr/>
        </p:nvSpPr>
        <p:spPr>
          <a:xfrm>
            <a:off x="1607234" y="815713"/>
            <a:ext cx="10457766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thiếu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100</a:t>
            </a:r>
          </a:p>
        </p:txBody>
      </p:sp>
      <p:sp>
        <p:nvSpPr>
          <p:cNvPr id="116" name="Bong bóng Lời nói: Hình bầu dục 115">
            <a:extLst>
              <a:ext uri="{FF2B5EF4-FFF2-40B4-BE49-F238E27FC236}">
                <a16:creationId xmlns:a16="http://schemas.microsoft.com/office/drawing/2014/main" id="{A7CE7934-0392-4A04-BDA8-2D1F22333056}"/>
              </a:ext>
            </a:extLst>
          </p:cNvPr>
          <p:cNvSpPr/>
          <p:nvPr/>
        </p:nvSpPr>
        <p:spPr>
          <a:xfrm>
            <a:off x="9826985" y="1631335"/>
            <a:ext cx="1808013" cy="2559117"/>
          </a:xfrm>
          <a:prstGeom prst="wedgeEllipseCallout">
            <a:avLst>
              <a:gd name="adj1" fmla="val 18123"/>
              <a:gd name="adj2" fmla="val 728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/>
                </a:solidFill>
                <a:latin typeface="UTM avo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số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từ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10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đến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99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số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có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hai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UTM avo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UTM avo"/>
              </a:rPr>
              <a:t>số</a:t>
            </a:r>
            <a:endParaRPr lang="en-US" sz="2200" dirty="0">
              <a:solidFill>
                <a:schemeClr val="tx1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18935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000"/>
                            </p:stCondLst>
                            <p:childTnLst>
                              <p:par>
                                <p:cTn id="2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1"/>
      <p:bldP spid="54" grpId="0"/>
      <p:bldP spid="55" grpId="1"/>
      <p:bldP spid="56" grpId="0"/>
      <p:bldP spid="57" grpId="1"/>
      <p:bldP spid="58" grpId="0"/>
      <p:bldP spid="59" grpId="1"/>
      <p:bldP spid="60" grpId="0"/>
      <p:bldP spid="61" grpId="1"/>
      <p:bldP spid="62" grpId="0"/>
      <p:bldP spid="63" grpId="1"/>
      <p:bldP spid="64" grpId="0"/>
      <p:bldP spid="65" grpId="1"/>
      <p:bldP spid="66" grpId="0"/>
      <p:bldP spid="67" grpId="1"/>
      <p:bldP spid="68" grpId="0"/>
      <p:bldP spid="69" grpId="1"/>
      <p:bldP spid="70" grpId="0"/>
      <p:bldP spid="71" grpId="1"/>
      <p:bldP spid="72" grpId="0"/>
      <p:bldP spid="73" grpId="1"/>
      <p:bldP spid="74" grpId="0"/>
      <p:bldP spid="75" grpId="1"/>
      <p:bldP spid="76" grpId="0"/>
      <p:bldP spid="79" grpId="1"/>
      <p:bldP spid="80" grpId="0"/>
      <p:bldP spid="81" grpId="1"/>
      <p:bldP spid="82" grpId="0"/>
      <p:bldP spid="83" grpId="1"/>
      <p:bldP spid="84" grpId="0"/>
      <p:bldP spid="85" grpId="1"/>
      <p:bldP spid="86" grpId="0"/>
      <p:bldP spid="87" grpId="1"/>
      <p:bldP spid="88" grpId="0"/>
      <p:bldP spid="89" grpId="1"/>
      <p:bldP spid="90" grpId="0"/>
      <p:bldP spid="91" grpId="0"/>
      <p:bldP spid="91" grpId="1"/>
      <p:bldP spid="92" grpId="0"/>
      <p:bldP spid="93" grpId="1"/>
      <p:bldP spid="94" grpId="0"/>
      <p:bldP spid="95" grpId="1"/>
      <p:bldP spid="96" grpId="0"/>
      <p:bldP spid="97" grpId="1"/>
      <p:bldP spid="98" grpId="0"/>
      <p:bldP spid="99" grpId="1"/>
      <p:bldP spid="100" grpId="0"/>
      <p:bldP spid="101" grpId="1"/>
      <p:bldP spid="102" grpId="0"/>
      <p:bldP spid="103" grpId="1"/>
      <p:bldP spid="104" grpId="0"/>
      <p:bldP spid="105" grpId="1"/>
      <p:bldP spid="106" grpId="0"/>
      <p:bldP spid="107" grpId="1"/>
      <p:bldP spid="108" grpId="0"/>
      <p:bldP spid="109" grpId="1"/>
      <p:bldP spid="110" grpId="0"/>
      <p:bldP spid="1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03AB881A-4FE3-4424-919E-49B3BF8AE7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10210824" y="632582"/>
            <a:ext cx="1491029" cy="100184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E15F5A6-3173-4313-B989-857A027F5475}"/>
              </a:ext>
            </a:extLst>
          </p:cNvPr>
          <p:cNvGrpSpPr/>
          <p:nvPr/>
        </p:nvGrpSpPr>
        <p:grpSpPr>
          <a:xfrm>
            <a:off x="747520" y="724627"/>
            <a:ext cx="1174996" cy="937052"/>
            <a:chOff x="669961" y="604864"/>
            <a:chExt cx="1445326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E8C141E0-3833-4138-9D84-02AA2AB1D799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DC7E8078-CEE6-4851-9781-8460353B489E}"/>
                </a:ext>
              </a:extLst>
            </p:cNvPr>
            <p:cNvSpPr/>
            <p:nvPr/>
          </p:nvSpPr>
          <p:spPr>
            <a:xfrm>
              <a:off x="669961" y="821253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C8BC990-3102-4BFD-8DB2-CA408AEEA775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100C7F07-B009-40DA-ABFD-8C769573B61F}"/>
              </a:ext>
            </a:extLst>
          </p:cNvPr>
          <p:cNvGrpSpPr/>
          <p:nvPr/>
        </p:nvGrpSpPr>
        <p:grpSpPr>
          <a:xfrm>
            <a:off x="984051" y="1860031"/>
            <a:ext cx="8749176" cy="4660522"/>
            <a:chOff x="1392794" y="1845950"/>
            <a:chExt cx="7820480" cy="4660522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39881002-2655-4BF4-BA42-E0FACDAAC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3" t="22935" r="27387" b="5743"/>
            <a:stretch/>
          </p:blipFill>
          <p:spPr>
            <a:xfrm>
              <a:off x="1392794" y="1845950"/>
              <a:ext cx="7820480" cy="4660522"/>
            </a:xfrm>
            <a:prstGeom prst="rect">
              <a:avLst/>
            </a:prstGeom>
          </p:spPr>
        </p:pic>
        <p:sp>
          <p:nvSpPr>
            <p:cNvPr id="15" name="Hình Bầu dục 14">
              <a:extLst>
                <a:ext uri="{FF2B5EF4-FFF2-40B4-BE49-F238E27FC236}">
                  <a16:creationId xmlns:a16="http://schemas.microsoft.com/office/drawing/2014/main" id="{8B3E10F8-26EC-4060-A14E-E853C28908C8}"/>
                </a:ext>
              </a:extLst>
            </p:cNvPr>
            <p:cNvSpPr/>
            <p:nvPr/>
          </p:nvSpPr>
          <p:spPr>
            <a:xfrm>
              <a:off x="2230520" y="3155613"/>
              <a:ext cx="374073" cy="546773"/>
            </a:xfrm>
            <a:prstGeom prst="ellipse">
              <a:avLst/>
            </a:prstGeom>
            <a:solidFill>
              <a:srgbClr val="A0C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8FF8FE2B-8F2E-4326-AF18-CC899E2F00D5}"/>
                </a:ext>
              </a:extLst>
            </p:cNvPr>
            <p:cNvSpPr/>
            <p:nvPr/>
          </p:nvSpPr>
          <p:spPr>
            <a:xfrm>
              <a:off x="3282993" y="3003694"/>
              <a:ext cx="374073" cy="546773"/>
            </a:xfrm>
            <a:prstGeom prst="ellipse">
              <a:avLst/>
            </a:prstGeom>
            <a:solidFill>
              <a:srgbClr val="A0C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B049A692-49A1-4793-808A-ADA2549C65B3}"/>
                </a:ext>
              </a:extLst>
            </p:cNvPr>
            <p:cNvSpPr/>
            <p:nvPr/>
          </p:nvSpPr>
          <p:spPr>
            <a:xfrm>
              <a:off x="5049859" y="3101524"/>
              <a:ext cx="374073" cy="546773"/>
            </a:xfrm>
            <a:prstGeom prst="ellipse">
              <a:avLst/>
            </a:prstGeom>
            <a:solidFill>
              <a:srgbClr val="FFCE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ình Bầu dục 17">
              <a:extLst>
                <a:ext uri="{FF2B5EF4-FFF2-40B4-BE49-F238E27FC236}">
                  <a16:creationId xmlns:a16="http://schemas.microsoft.com/office/drawing/2014/main" id="{9D9099BB-0CA8-4B50-B0FD-06EE2E33AE9E}"/>
                </a:ext>
              </a:extLst>
            </p:cNvPr>
            <p:cNvSpPr/>
            <p:nvPr/>
          </p:nvSpPr>
          <p:spPr>
            <a:xfrm>
              <a:off x="6057662" y="2975983"/>
              <a:ext cx="374073" cy="546773"/>
            </a:xfrm>
            <a:prstGeom prst="ellipse">
              <a:avLst/>
            </a:prstGeom>
            <a:solidFill>
              <a:srgbClr val="FFCE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ình Bầu dục 18">
              <a:extLst>
                <a:ext uri="{FF2B5EF4-FFF2-40B4-BE49-F238E27FC236}">
                  <a16:creationId xmlns:a16="http://schemas.microsoft.com/office/drawing/2014/main" id="{90D4D760-32FD-4C32-9C16-91E1833F5D51}"/>
                </a:ext>
              </a:extLst>
            </p:cNvPr>
            <p:cNvSpPr/>
            <p:nvPr/>
          </p:nvSpPr>
          <p:spPr>
            <a:xfrm>
              <a:off x="7824528" y="3290936"/>
              <a:ext cx="374073" cy="546773"/>
            </a:xfrm>
            <a:prstGeom prst="ellipse">
              <a:avLst/>
            </a:prstGeom>
            <a:solidFill>
              <a:srgbClr val="F9B5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id="{9BD0A44C-1D59-41FB-BC98-51642CCD86E8}"/>
                </a:ext>
              </a:extLst>
            </p:cNvPr>
            <p:cNvSpPr/>
            <p:nvPr/>
          </p:nvSpPr>
          <p:spPr>
            <a:xfrm>
              <a:off x="8753134" y="3155613"/>
              <a:ext cx="374073" cy="546773"/>
            </a:xfrm>
            <a:prstGeom prst="ellipse">
              <a:avLst/>
            </a:prstGeom>
            <a:solidFill>
              <a:srgbClr val="F9B5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ình Bầu dục 20">
              <a:extLst>
                <a:ext uri="{FF2B5EF4-FFF2-40B4-BE49-F238E27FC236}">
                  <a16:creationId xmlns:a16="http://schemas.microsoft.com/office/drawing/2014/main" id="{B8434540-D306-4700-9CC9-40A64EE3BAB2}"/>
                </a:ext>
              </a:extLst>
            </p:cNvPr>
            <p:cNvSpPr/>
            <p:nvPr/>
          </p:nvSpPr>
          <p:spPr>
            <a:xfrm>
              <a:off x="3186007" y="5457648"/>
              <a:ext cx="374073" cy="546773"/>
            </a:xfrm>
            <a:prstGeom prst="ellipse">
              <a:avLst/>
            </a:prstGeom>
            <a:solidFill>
              <a:srgbClr val="7593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44FD0AF7-AD07-4622-B284-AF713C46D8C3}"/>
                </a:ext>
              </a:extLst>
            </p:cNvPr>
            <p:cNvSpPr/>
            <p:nvPr/>
          </p:nvSpPr>
          <p:spPr>
            <a:xfrm>
              <a:off x="4122221" y="5184261"/>
              <a:ext cx="374073" cy="546773"/>
            </a:xfrm>
            <a:prstGeom prst="ellipse">
              <a:avLst/>
            </a:prstGeom>
            <a:solidFill>
              <a:srgbClr val="7593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ình Bầu dục 22">
              <a:extLst>
                <a:ext uri="{FF2B5EF4-FFF2-40B4-BE49-F238E27FC236}">
                  <a16:creationId xmlns:a16="http://schemas.microsoft.com/office/drawing/2014/main" id="{C00B50ED-C2CF-4AF2-812A-C4E689A18FAC}"/>
                </a:ext>
              </a:extLst>
            </p:cNvPr>
            <p:cNvSpPr/>
            <p:nvPr/>
          </p:nvSpPr>
          <p:spPr>
            <a:xfrm>
              <a:off x="5916191" y="5292054"/>
              <a:ext cx="374073" cy="546773"/>
            </a:xfrm>
            <a:prstGeom prst="ellipse">
              <a:avLst/>
            </a:prstGeom>
            <a:solidFill>
              <a:srgbClr val="7BB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ình Bầu dục 23">
              <a:extLst>
                <a:ext uri="{FF2B5EF4-FFF2-40B4-BE49-F238E27FC236}">
                  <a16:creationId xmlns:a16="http://schemas.microsoft.com/office/drawing/2014/main" id="{B606E31D-AE75-4628-83BC-35E143ECE02B}"/>
                </a:ext>
              </a:extLst>
            </p:cNvPr>
            <p:cNvSpPr/>
            <p:nvPr/>
          </p:nvSpPr>
          <p:spPr>
            <a:xfrm>
              <a:off x="6893908" y="5018667"/>
              <a:ext cx="374073" cy="546773"/>
            </a:xfrm>
            <a:prstGeom prst="ellipse">
              <a:avLst/>
            </a:prstGeom>
            <a:solidFill>
              <a:srgbClr val="7BB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176D2161-7DEE-4314-A894-17593437A4C8}"/>
              </a:ext>
            </a:extLst>
          </p:cNvPr>
          <p:cNvSpPr/>
          <p:nvPr/>
        </p:nvSpPr>
        <p:spPr>
          <a:xfrm>
            <a:off x="8020610" y="3402111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A0AA9F9A-A0A9-4A60-B706-69E1BAB0C4CF}"/>
              </a:ext>
            </a:extLst>
          </p:cNvPr>
          <p:cNvSpPr/>
          <p:nvPr/>
        </p:nvSpPr>
        <p:spPr>
          <a:xfrm>
            <a:off x="7900866" y="33942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E4C480E3-AF21-49ED-BD8E-DF1CE8E27F69}"/>
              </a:ext>
            </a:extLst>
          </p:cNvPr>
          <p:cNvSpPr/>
          <p:nvPr/>
        </p:nvSpPr>
        <p:spPr>
          <a:xfrm>
            <a:off x="9151920" y="3183552"/>
            <a:ext cx="858148" cy="570112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6B88C318-0B90-4F0C-A0C2-BF01BCFB7DD9}"/>
              </a:ext>
            </a:extLst>
          </p:cNvPr>
          <p:cNvSpPr/>
          <p:nvPr/>
        </p:nvSpPr>
        <p:spPr>
          <a:xfrm>
            <a:off x="9046848" y="3182805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52</a:t>
            </a: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F604B6BC-6619-4D6F-BF5A-0BC40987D09E}"/>
              </a:ext>
            </a:extLst>
          </p:cNvPr>
          <p:cNvSpPr/>
          <p:nvPr/>
        </p:nvSpPr>
        <p:spPr>
          <a:xfrm>
            <a:off x="1923155" y="315168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0D5FCD1B-E067-4BF0-A5CA-96BC0349FA7E}"/>
              </a:ext>
            </a:extLst>
          </p:cNvPr>
          <p:cNvSpPr/>
          <p:nvPr/>
        </p:nvSpPr>
        <p:spPr>
          <a:xfrm>
            <a:off x="2959643" y="29388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42EA9AE7-5FB1-4C42-9008-59979FC3BB72}"/>
              </a:ext>
            </a:extLst>
          </p:cNvPr>
          <p:cNvSpPr/>
          <p:nvPr/>
        </p:nvSpPr>
        <p:spPr>
          <a:xfrm>
            <a:off x="2825566" y="54535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A9FA97DE-E74D-43AF-8096-E81E068B5020}"/>
              </a:ext>
            </a:extLst>
          </p:cNvPr>
          <p:cNvSpPr/>
          <p:nvPr/>
        </p:nvSpPr>
        <p:spPr>
          <a:xfrm>
            <a:off x="3950548" y="527609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8A78CE17-AF5A-439A-9E94-AC8C5141B515}"/>
              </a:ext>
            </a:extLst>
          </p:cNvPr>
          <p:cNvSpPr/>
          <p:nvPr/>
        </p:nvSpPr>
        <p:spPr>
          <a:xfrm>
            <a:off x="5970238" y="528156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105B4EAD-CF0C-48A3-8D0A-73F7648B936E}"/>
              </a:ext>
            </a:extLst>
          </p:cNvPr>
          <p:cNvSpPr/>
          <p:nvPr/>
        </p:nvSpPr>
        <p:spPr>
          <a:xfrm>
            <a:off x="7099843" y="506944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59536625-37DF-4662-93C9-45E7162F601D}"/>
              </a:ext>
            </a:extLst>
          </p:cNvPr>
          <p:cNvSpPr/>
          <p:nvPr/>
        </p:nvSpPr>
        <p:spPr>
          <a:xfrm>
            <a:off x="4929565" y="311828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4FB6D586-48C3-4888-831E-402365A772AF}"/>
              </a:ext>
            </a:extLst>
          </p:cNvPr>
          <p:cNvSpPr/>
          <p:nvPr/>
        </p:nvSpPr>
        <p:spPr>
          <a:xfrm>
            <a:off x="6146843" y="302474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FE36E28F-CA9D-4034-A45A-B39253C06E3E}"/>
              </a:ext>
            </a:extLst>
          </p:cNvPr>
          <p:cNvGrpSpPr/>
          <p:nvPr/>
        </p:nvGrpSpPr>
        <p:grpSpPr>
          <a:xfrm>
            <a:off x="9806186" y="3263450"/>
            <a:ext cx="2040194" cy="765156"/>
            <a:chOff x="3991901" y="3438312"/>
            <a:chExt cx="1895667" cy="765156"/>
          </a:xfrm>
        </p:grpSpPr>
        <p:sp>
          <p:nvSpPr>
            <p:cNvPr id="12" name="Bong bóng Ý nghĩ: Hình đám mây 11">
              <a:extLst>
                <a:ext uri="{FF2B5EF4-FFF2-40B4-BE49-F238E27FC236}">
                  <a16:creationId xmlns:a16="http://schemas.microsoft.com/office/drawing/2014/main" id="{8EC50A41-7BAB-4480-9DF9-D7E1CFC19DB7}"/>
                </a:ext>
              </a:extLst>
            </p:cNvPr>
            <p:cNvSpPr/>
            <p:nvPr/>
          </p:nvSpPr>
          <p:spPr>
            <a:xfrm>
              <a:off x="3991901" y="3438312"/>
              <a:ext cx="1743881" cy="765156"/>
            </a:xfrm>
            <a:prstGeom prst="cloudCallout">
              <a:avLst>
                <a:gd name="adj1" fmla="val 48181"/>
                <a:gd name="adj2" fmla="val 8040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3B0B6AAB-98BC-49E6-A70D-FE45ADFF7131}"/>
                </a:ext>
              </a:extLst>
            </p:cNvPr>
            <p:cNvSpPr/>
            <p:nvPr/>
          </p:nvSpPr>
          <p:spPr>
            <a:xfrm>
              <a:off x="4096734" y="3488492"/>
              <a:ext cx="1790834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50, 51, 52</a:t>
              </a:r>
            </a:p>
          </p:txBody>
        </p:sp>
      </p:grp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02AD3A04-94AB-438E-A543-626ED2A755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51" b="94104" l="9353" r="89209">
                        <a14:foregroundMark x1="51439" y1="80272" x2="73381" y2="91383"/>
                        <a14:foregroundMark x1="47842" y1="85488" x2="58273" y2="90476"/>
                        <a14:foregroundMark x1="61511" y1="45805" x2="50000" y2="86395"/>
                        <a14:foregroundMark x1="50000" y1="86395" x2="50000" y2="86395"/>
                        <a14:foregroundMark x1="48561" y1="90703" x2="73022" y2="92744"/>
                        <a14:foregroundMark x1="47482" y1="94104" x2="74101" y2="9410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6062"/>
          <a:stretch/>
        </p:blipFill>
        <p:spPr>
          <a:xfrm>
            <a:off x="9338951" y="4222576"/>
            <a:ext cx="2647950" cy="26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0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/>
      <p:bldP spid="27" grpId="0"/>
      <p:bldP spid="28" grpId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03AB881A-4FE3-4424-919E-49B3BF8AE7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10210824" y="632582"/>
            <a:ext cx="1491029" cy="100184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E15F5A6-3173-4313-B989-857A027F5475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E8C141E0-3833-4138-9D84-02AA2AB1D799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DC7E8078-CEE6-4851-9781-8460353B489E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AC8BC990-3102-4BFD-8DB2-CA408AEEA775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100C7F07-B009-40DA-ABFD-8C769573B61F}"/>
              </a:ext>
            </a:extLst>
          </p:cNvPr>
          <p:cNvGrpSpPr/>
          <p:nvPr/>
        </p:nvGrpSpPr>
        <p:grpSpPr>
          <a:xfrm>
            <a:off x="984051" y="1860031"/>
            <a:ext cx="8749176" cy="4660522"/>
            <a:chOff x="1392794" y="1845950"/>
            <a:chExt cx="7820480" cy="4660522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39881002-2655-4BF4-BA42-E0FACDAAC6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3" t="22935" r="27387" b="5743"/>
            <a:stretch/>
          </p:blipFill>
          <p:spPr>
            <a:xfrm>
              <a:off x="1392794" y="1845950"/>
              <a:ext cx="7820480" cy="4660522"/>
            </a:xfrm>
            <a:prstGeom prst="rect">
              <a:avLst/>
            </a:prstGeom>
          </p:spPr>
        </p:pic>
        <p:sp>
          <p:nvSpPr>
            <p:cNvPr id="15" name="Hình Bầu dục 14">
              <a:extLst>
                <a:ext uri="{FF2B5EF4-FFF2-40B4-BE49-F238E27FC236}">
                  <a16:creationId xmlns:a16="http://schemas.microsoft.com/office/drawing/2014/main" id="{8B3E10F8-26EC-4060-A14E-E853C28908C8}"/>
                </a:ext>
              </a:extLst>
            </p:cNvPr>
            <p:cNvSpPr/>
            <p:nvPr/>
          </p:nvSpPr>
          <p:spPr>
            <a:xfrm>
              <a:off x="2230520" y="3155613"/>
              <a:ext cx="374073" cy="546773"/>
            </a:xfrm>
            <a:prstGeom prst="ellipse">
              <a:avLst/>
            </a:prstGeom>
            <a:solidFill>
              <a:srgbClr val="A0C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8FF8FE2B-8F2E-4326-AF18-CC899E2F00D5}"/>
                </a:ext>
              </a:extLst>
            </p:cNvPr>
            <p:cNvSpPr/>
            <p:nvPr/>
          </p:nvSpPr>
          <p:spPr>
            <a:xfrm>
              <a:off x="3282993" y="3003694"/>
              <a:ext cx="374073" cy="546773"/>
            </a:xfrm>
            <a:prstGeom prst="ellipse">
              <a:avLst/>
            </a:prstGeom>
            <a:solidFill>
              <a:srgbClr val="A0C2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7" name="Hình Bầu dục 16">
              <a:extLst>
                <a:ext uri="{FF2B5EF4-FFF2-40B4-BE49-F238E27FC236}">
                  <a16:creationId xmlns:a16="http://schemas.microsoft.com/office/drawing/2014/main" id="{B049A692-49A1-4793-808A-ADA2549C65B3}"/>
                </a:ext>
              </a:extLst>
            </p:cNvPr>
            <p:cNvSpPr/>
            <p:nvPr/>
          </p:nvSpPr>
          <p:spPr>
            <a:xfrm>
              <a:off x="5049859" y="3101524"/>
              <a:ext cx="374073" cy="546773"/>
            </a:xfrm>
            <a:prstGeom prst="ellipse">
              <a:avLst/>
            </a:prstGeom>
            <a:solidFill>
              <a:srgbClr val="FFCE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8" name="Hình Bầu dục 17">
              <a:extLst>
                <a:ext uri="{FF2B5EF4-FFF2-40B4-BE49-F238E27FC236}">
                  <a16:creationId xmlns:a16="http://schemas.microsoft.com/office/drawing/2014/main" id="{9D9099BB-0CA8-4B50-B0FD-06EE2E33AE9E}"/>
                </a:ext>
              </a:extLst>
            </p:cNvPr>
            <p:cNvSpPr/>
            <p:nvPr/>
          </p:nvSpPr>
          <p:spPr>
            <a:xfrm>
              <a:off x="6057662" y="2975983"/>
              <a:ext cx="374073" cy="546773"/>
            </a:xfrm>
            <a:prstGeom prst="ellipse">
              <a:avLst/>
            </a:prstGeom>
            <a:solidFill>
              <a:srgbClr val="FFCE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9" name="Hình Bầu dục 18">
              <a:extLst>
                <a:ext uri="{FF2B5EF4-FFF2-40B4-BE49-F238E27FC236}">
                  <a16:creationId xmlns:a16="http://schemas.microsoft.com/office/drawing/2014/main" id="{90D4D760-32FD-4C32-9C16-91E1833F5D51}"/>
                </a:ext>
              </a:extLst>
            </p:cNvPr>
            <p:cNvSpPr/>
            <p:nvPr/>
          </p:nvSpPr>
          <p:spPr>
            <a:xfrm>
              <a:off x="7824528" y="3290936"/>
              <a:ext cx="374073" cy="546773"/>
            </a:xfrm>
            <a:prstGeom prst="ellipse">
              <a:avLst/>
            </a:prstGeom>
            <a:solidFill>
              <a:srgbClr val="F9B5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0" name="Hình Bầu dục 19">
              <a:extLst>
                <a:ext uri="{FF2B5EF4-FFF2-40B4-BE49-F238E27FC236}">
                  <a16:creationId xmlns:a16="http://schemas.microsoft.com/office/drawing/2014/main" id="{9BD0A44C-1D59-41FB-BC98-51642CCD86E8}"/>
                </a:ext>
              </a:extLst>
            </p:cNvPr>
            <p:cNvSpPr/>
            <p:nvPr/>
          </p:nvSpPr>
          <p:spPr>
            <a:xfrm>
              <a:off x="8753134" y="3155613"/>
              <a:ext cx="374073" cy="546773"/>
            </a:xfrm>
            <a:prstGeom prst="ellipse">
              <a:avLst/>
            </a:prstGeom>
            <a:solidFill>
              <a:srgbClr val="F9B5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1" name="Hình Bầu dục 20">
              <a:extLst>
                <a:ext uri="{FF2B5EF4-FFF2-40B4-BE49-F238E27FC236}">
                  <a16:creationId xmlns:a16="http://schemas.microsoft.com/office/drawing/2014/main" id="{B8434540-D306-4700-9CC9-40A64EE3BAB2}"/>
                </a:ext>
              </a:extLst>
            </p:cNvPr>
            <p:cNvSpPr/>
            <p:nvPr/>
          </p:nvSpPr>
          <p:spPr>
            <a:xfrm>
              <a:off x="3186007" y="5457648"/>
              <a:ext cx="374073" cy="546773"/>
            </a:xfrm>
            <a:prstGeom prst="ellipse">
              <a:avLst/>
            </a:prstGeom>
            <a:solidFill>
              <a:srgbClr val="7593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id="{44FD0AF7-AD07-4622-B284-AF713C46D8C3}"/>
                </a:ext>
              </a:extLst>
            </p:cNvPr>
            <p:cNvSpPr/>
            <p:nvPr/>
          </p:nvSpPr>
          <p:spPr>
            <a:xfrm>
              <a:off x="4122221" y="5184261"/>
              <a:ext cx="374073" cy="546773"/>
            </a:xfrm>
            <a:prstGeom prst="ellipse">
              <a:avLst/>
            </a:prstGeom>
            <a:solidFill>
              <a:srgbClr val="7593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3" name="Hình Bầu dục 22">
              <a:extLst>
                <a:ext uri="{FF2B5EF4-FFF2-40B4-BE49-F238E27FC236}">
                  <a16:creationId xmlns:a16="http://schemas.microsoft.com/office/drawing/2014/main" id="{C00B50ED-C2CF-4AF2-812A-C4E689A18FAC}"/>
                </a:ext>
              </a:extLst>
            </p:cNvPr>
            <p:cNvSpPr/>
            <p:nvPr/>
          </p:nvSpPr>
          <p:spPr>
            <a:xfrm>
              <a:off x="5916191" y="5292054"/>
              <a:ext cx="374073" cy="546773"/>
            </a:xfrm>
            <a:prstGeom prst="ellipse">
              <a:avLst/>
            </a:prstGeom>
            <a:solidFill>
              <a:srgbClr val="7BB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4" name="Hình Bầu dục 23">
              <a:extLst>
                <a:ext uri="{FF2B5EF4-FFF2-40B4-BE49-F238E27FC236}">
                  <a16:creationId xmlns:a16="http://schemas.microsoft.com/office/drawing/2014/main" id="{B606E31D-AE75-4628-83BC-35E143ECE02B}"/>
                </a:ext>
              </a:extLst>
            </p:cNvPr>
            <p:cNvSpPr/>
            <p:nvPr/>
          </p:nvSpPr>
          <p:spPr>
            <a:xfrm>
              <a:off x="6893908" y="5018667"/>
              <a:ext cx="374073" cy="546773"/>
            </a:xfrm>
            <a:prstGeom prst="ellipse">
              <a:avLst/>
            </a:prstGeom>
            <a:solidFill>
              <a:srgbClr val="7BBE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A0AA9F9A-A0A9-4A60-B706-69E1BAB0C4CF}"/>
              </a:ext>
            </a:extLst>
          </p:cNvPr>
          <p:cNvSpPr/>
          <p:nvPr/>
        </p:nvSpPr>
        <p:spPr>
          <a:xfrm>
            <a:off x="7935975" y="333502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6B88C318-0B90-4F0C-A0C2-BF01BCFB7DD9}"/>
              </a:ext>
            </a:extLst>
          </p:cNvPr>
          <p:cNvSpPr/>
          <p:nvPr/>
        </p:nvSpPr>
        <p:spPr>
          <a:xfrm>
            <a:off x="9085112" y="315951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52</a:t>
            </a: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F604B6BC-6619-4D6F-BF5A-0BC40987D09E}"/>
              </a:ext>
            </a:extLst>
          </p:cNvPr>
          <p:cNvSpPr/>
          <p:nvPr/>
        </p:nvSpPr>
        <p:spPr>
          <a:xfrm>
            <a:off x="1923155" y="315168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8A2C335F-1545-4C77-8E01-7CD395AC7756}"/>
              </a:ext>
            </a:extLst>
          </p:cNvPr>
          <p:cNvSpPr/>
          <p:nvPr/>
        </p:nvSpPr>
        <p:spPr>
          <a:xfrm>
            <a:off x="1789420" y="311162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0D5FCD1B-E067-4BF0-A5CA-96BC0349FA7E}"/>
              </a:ext>
            </a:extLst>
          </p:cNvPr>
          <p:cNvSpPr/>
          <p:nvPr/>
        </p:nvSpPr>
        <p:spPr>
          <a:xfrm>
            <a:off x="2959643" y="29388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EA3C639E-D44B-4FEF-AF58-EC756B92802E}"/>
              </a:ext>
            </a:extLst>
          </p:cNvPr>
          <p:cNvSpPr/>
          <p:nvPr/>
        </p:nvSpPr>
        <p:spPr>
          <a:xfrm>
            <a:off x="2942082" y="290947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67</a:t>
            </a: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42EA9AE7-5FB1-4C42-9008-59979FC3BB72}"/>
              </a:ext>
            </a:extLst>
          </p:cNvPr>
          <p:cNvSpPr/>
          <p:nvPr/>
        </p:nvSpPr>
        <p:spPr>
          <a:xfrm>
            <a:off x="2825566" y="5453568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316425AA-4599-4078-8528-B1F544E3F67C}"/>
              </a:ext>
            </a:extLst>
          </p:cNvPr>
          <p:cNvSpPr/>
          <p:nvPr/>
        </p:nvSpPr>
        <p:spPr>
          <a:xfrm>
            <a:off x="2745810" y="547299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88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A9FA97DE-E74D-43AF-8096-E81E068B5020}"/>
              </a:ext>
            </a:extLst>
          </p:cNvPr>
          <p:cNvSpPr/>
          <p:nvPr/>
        </p:nvSpPr>
        <p:spPr>
          <a:xfrm>
            <a:off x="3950548" y="527609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EA9BB495-1806-45CD-9B9A-9DC4AC39BABF}"/>
              </a:ext>
            </a:extLst>
          </p:cNvPr>
          <p:cNvSpPr/>
          <p:nvPr/>
        </p:nvSpPr>
        <p:spPr>
          <a:xfrm>
            <a:off x="3921493" y="523173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8A78CE17-AF5A-439A-9E94-AC8C5141B515}"/>
              </a:ext>
            </a:extLst>
          </p:cNvPr>
          <p:cNvSpPr/>
          <p:nvPr/>
        </p:nvSpPr>
        <p:spPr>
          <a:xfrm>
            <a:off x="5970238" y="528156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F19A8985-0C63-4B8E-9F2B-0ECE4E71D2A7}"/>
              </a:ext>
            </a:extLst>
          </p:cNvPr>
          <p:cNvSpPr/>
          <p:nvPr/>
        </p:nvSpPr>
        <p:spPr>
          <a:xfrm>
            <a:off x="5879117" y="5299814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105B4EAD-CF0C-48A3-8D0A-73F7648B936E}"/>
              </a:ext>
            </a:extLst>
          </p:cNvPr>
          <p:cNvSpPr/>
          <p:nvPr/>
        </p:nvSpPr>
        <p:spPr>
          <a:xfrm>
            <a:off x="7099843" y="506944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B65309D8-C0A2-4B60-B9E1-405FCAAF5B54}"/>
              </a:ext>
            </a:extLst>
          </p:cNvPr>
          <p:cNvSpPr/>
          <p:nvPr/>
        </p:nvSpPr>
        <p:spPr>
          <a:xfrm>
            <a:off x="6844405" y="4991756"/>
            <a:ext cx="104068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59536625-37DF-4662-93C9-45E7162F601D}"/>
              </a:ext>
            </a:extLst>
          </p:cNvPr>
          <p:cNvSpPr/>
          <p:nvPr/>
        </p:nvSpPr>
        <p:spPr>
          <a:xfrm>
            <a:off x="4929565" y="3118280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9FF7DDF8-5DCA-40E2-BB1D-10FC8647324B}"/>
              </a:ext>
            </a:extLst>
          </p:cNvPr>
          <p:cNvSpPr/>
          <p:nvPr/>
        </p:nvSpPr>
        <p:spPr>
          <a:xfrm>
            <a:off x="4904706" y="3108606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69</a:t>
            </a:r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4FB6D586-48C3-4888-831E-402365A772AF}"/>
              </a:ext>
            </a:extLst>
          </p:cNvPr>
          <p:cNvSpPr/>
          <p:nvPr/>
        </p:nvSpPr>
        <p:spPr>
          <a:xfrm>
            <a:off x="6146843" y="302474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45977DB8-ADDF-4206-A464-CD57E030D613}"/>
              </a:ext>
            </a:extLst>
          </p:cNvPr>
          <p:cNvSpPr/>
          <p:nvPr/>
        </p:nvSpPr>
        <p:spPr>
          <a:xfrm>
            <a:off x="6050688" y="2983743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71</a:t>
            </a: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FE36E28F-CA9D-4034-A45A-B39253C06E3E}"/>
              </a:ext>
            </a:extLst>
          </p:cNvPr>
          <p:cNvGrpSpPr/>
          <p:nvPr/>
        </p:nvGrpSpPr>
        <p:grpSpPr>
          <a:xfrm>
            <a:off x="9806186" y="3263450"/>
            <a:ext cx="2007162" cy="765156"/>
            <a:chOff x="3991901" y="3438312"/>
            <a:chExt cx="1743881" cy="765156"/>
          </a:xfrm>
        </p:grpSpPr>
        <p:sp>
          <p:nvSpPr>
            <p:cNvPr id="12" name="Bong bóng Ý nghĩ: Hình đám mây 11">
              <a:extLst>
                <a:ext uri="{FF2B5EF4-FFF2-40B4-BE49-F238E27FC236}">
                  <a16:creationId xmlns:a16="http://schemas.microsoft.com/office/drawing/2014/main" id="{8EC50A41-7BAB-4480-9DF9-D7E1CFC19DB7}"/>
                </a:ext>
              </a:extLst>
            </p:cNvPr>
            <p:cNvSpPr/>
            <p:nvPr/>
          </p:nvSpPr>
          <p:spPr>
            <a:xfrm>
              <a:off x="3991901" y="3438312"/>
              <a:ext cx="1743881" cy="765156"/>
            </a:xfrm>
            <a:prstGeom prst="cloudCallout">
              <a:avLst>
                <a:gd name="adj1" fmla="val 48181"/>
                <a:gd name="adj2" fmla="val 8040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3B0B6AAB-98BC-49E6-A70D-FE45ADFF7131}"/>
                </a:ext>
              </a:extLst>
            </p:cNvPr>
            <p:cNvSpPr/>
            <p:nvPr/>
          </p:nvSpPr>
          <p:spPr>
            <a:xfrm>
              <a:off x="4096734" y="3488492"/>
              <a:ext cx="1534213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50, 51, 52</a:t>
              </a:r>
            </a:p>
          </p:txBody>
        </p:sp>
      </p:grp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02AD3A04-94AB-438E-A543-626ED2A755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51" b="94104" l="9353" r="89209">
                        <a14:foregroundMark x1="51439" y1="80272" x2="73381" y2="91383"/>
                        <a14:foregroundMark x1="47842" y1="85488" x2="58273" y2="90476"/>
                        <a14:foregroundMark x1="61511" y1="45805" x2="50000" y2="86395"/>
                        <a14:foregroundMark x1="50000" y1="86395" x2="50000" y2="86395"/>
                        <a14:foregroundMark x1="48561" y1="90703" x2="73022" y2="92744"/>
                        <a14:foregroundMark x1="47482" y1="94104" x2="74101" y2="9410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6062"/>
          <a:stretch/>
        </p:blipFill>
        <p:spPr>
          <a:xfrm>
            <a:off x="9393303" y="4048380"/>
            <a:ext cx="2647950" cy="26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6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257</Words>
  <Application>Microsoft Office PowerPoint</Application>
  <PresentationFormat>Widescreen</PresentationFormat>
  <Paragraphs>138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UTM avo</vt:lpstr>
      <vt:lpstr>UTM avo</vt:lpstr>
      <vt:lpstr>UTM Avo (Thân)</vt:lpstr>
      <vt:lpstr>2_Office Theme</vt:lpstr>
      <vt:lpstr>Tuần 22 Bài 46: Các số đến 100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Bùi Thị Kim Huyền</dc:creator>
  <cp:lastModifiedBy>dieu huyen vu thi</cp:lastModifiedBy>
  <cp:revision>79</cp:revision>
  <dcterms:created xsi:type="dcterms:W3CDTF">2021-12-03T11:27:10Z</dcterms:created>
  <dcterms:modified xsi:type="dcterms:W3CDTF">2022-02-17T16:33:21Z</dcterms:modified>
</cp:coreProperties>
</file>