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83" r:id="rId2"/>
    <p:sldId id="427" r:id="rId3"/>
    <p:sldId id="428" r:id="rId4"/>
    <p:sldId id="429" r:id="rId5"/>
    <p:sldId id="426" r:id="rId6"/>
    <p:sldId id="425" r:id="rId7"/>
    <p:sldId id="430" r:id="rId8"/>
    <p:sldId id="431" r:id="rId9"/>
    <p:sldId id="435" r:id="rId10"/>
    <p:sldId id="436" r:id="rId11"/>
    <p:sldId id="437" r:id="rId12"/>
    <p:sldId id="438" r:id="rId13"/>
    <p:sldId id="439" r:id="rId14"/>
    <p:sldId id="440" r:id="rId15"/>
    <p:sldId id="441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4660"/>
  </p:normalViewPr>
  <p:slideViewPr>
    <p:cSldViewPr snapToGrid="0">
      <p:cViewPr>
        <p:scale>
          <a:sx n="75" d="100"/>
          <a:sy n="75" d="100"/>
        </p:scale>
        <p:origin x="1692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2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3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8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8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0" r:id="rId7"/>
    <p:sldLayoutId id="214748365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GIF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49.png"/><Relationship Id="rId20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19" Type="http://schemas.openxmlformats.org/officeDocument/2006/relationships/image" Target="../media/image39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image" Target="../media/image43.GIF"/><Relationship Id="rId11" Type="http://schemas.microsoft.com/office/2007/relationships/hdphoto" Target="../media/hdphoto10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27.jpeg"/><Relationship Id="rId9" Type="http://schemas.microsoft.com/office/2007/relationships/hdphoto" Target="../media/hdphoto11.wdp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9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microsoft.com/office/2007/relationships/hdphoto" Target="../media/hdphoto13.wdp"/><Relationship Id="rId2" Type="http://schemas.openxmlformats.org/officeDocument/2006/relationships/audio" Target="../media/media3.mp3"/><Relationship Id="rId16" Type="http://schemas.openxmlformats.org/officeDocument/2006/relationships/image" Target="../media/image57.png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43.GIF"/><Relationship Id="rId11" Type="http://schemas.microsoft.com/office/2007/relationships/hdphoto" Target="../media/hdphoto10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55.jpeg"/><Relationship Id="rId9" Type="http://schemas.microsoft.com/office/2007/relationships/hdphoto" Target="../media/hdphoto12.wdp"/><Relationship Id="rId14" Type="http://schemas.openxmlformats.org/officeDocument/2006/relationships/image" Target="../media/image37.png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9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microsoft.com/office/2007/relationships/hdphoto" Target="../media/hdphoto13.wdp"/><Relationship Id="rId2" Type="http://schemas.openxmlformats.org/officeDocument/2006/relationships/audio" Target="../media/media3.mp3"/><Relationship Id="rId16" Type="http://schemas.openxmlformats.org/officeDocument/2006/relationships/image" Target="../media/image57.png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43.GIF"/><Relationship Id="rId11" Type="http://schemas.microsoft.com/office/2007/relationships/hdphoto" Target="../media/hdphoto10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55.jpeg"/><Relationship Id="rId9" Type="http://schemas.microsoft.com/office/2007/relationships/hdphoto" Target="../media/hdphoto12.wdp"/><Relationship Id="rId14" Type="http://schemas.openxmlformats.org/officeDocument/2006/relationships/image" Target="../media/image37.png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39.png"/><Relationship Id="rId1" Type="http://schemas.microsoft.com/office/2007/relationships/media" Target="../media/media3.mp3"/><Relationship Id="rId6" Type="http://schemas.openxmlformats.org/officeDocument/2006/relationships/image" Target="../media/image43.GIF"/><Relationship Id="rId11" Type="http://schemas.microsoft.com/office/2007/relationships/hdphoto" Target="../media/hdphoto10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image" Target="../media/image55.jpeg"/><Relationship Id="rId9" Type="http://schemas.microsoft.com/office/2007/relationships/hdphoto" Target="../media/hdphoto12.wdp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9.png"/><Relationship Id="rId7" Type="http://schemas.openxmlformats.org/officeDocument/2006/relationships/image" Target="../media/image43.GIF"/><Relationship Id="rId12" Type="http://schemas.openxmlformats.org/officeDocument/2006/relationships/image" Target="../media/image58.png"/><Relationship Id="rId17" Type="http://schemas.microsoft.com/office/2007/relationships/hdphoto" Target="../media/hdphoto13.wdp"/><Relationship Id="rId2" Type="http://schemas.openxmlformats.org/officeDocument/2006/relationships/audio" Target="../media/media3.mp3"/><Relationship Id="rId16" Type="http://schemas.openxmlformats.org/officeDocument/2006/relationships/image" Target="../media/image57.png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microsoft.com/office/2007/relationships/hdphoto" Target="../media/hdphoto9.wdp"/><Relationship Id="rId15" Type="http://schemas.openxmlformats.org/officeDocument/2006/relationships/image" Target="../media/image49.png"/><Relationship Id="rId10" Type="http://schemas.microsoft.com/office/2007/relationships/hdphoto" Target="../media/hdphoto10.wdp"/><Relationship Id="rId19" Type="http://schemas.openxmlformats.org/officeDocument/2006/relationships/image" Target="../media/image50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37.png"/><Relationship Id="rId2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17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11" Type="http://schemas.microsoft.com/office/2007/relationships/hdphoto" Target="../media/hdphoto4.wdp"/><Relationship Id="rId24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microsoft.com/office/2007/relationships/hdphoto" Target="../media/hdphoto6.wdp"/><Relationship Id="rId23" Type="http://schemas.openxmlformats.org/officeDocument/2006/relationships/image" Target="../media/image39.png"/><Relationship Id="rId10" Type="http://schemas.openxmlformats.org/officeDocument/2006/relationships/image" Target="../media/image31.png"/><Relationship Id="rId19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58: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vi-VN" alt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3628" y="762304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+ </a:t>
            </a:r>
            <a:r>
              <a:rPr lang="vi-VN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=</a:t>
            </a:r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vi-VN" alt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47320" y="-95250"/>
            <a:ext cx="2159635" cy="92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– 3</a:t>
            </a:r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?</a:t>
            </a:r>
            <a:endParaRPr lang="vi-VN" alt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</a:t>
            </a:r>
            <a:r>
              <a:rPr lang="vi-VN" altLang="en-US" sz="5335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-71755"/>
            <a:ext cx="1842135" cy="788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  <p:bldP spid="69" grpId="0" bldLvl="0" animBg="1"/>
      <p:bldP spid="6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13 - </a:t>
            </a:r>
            <a:r>
              <a:rPr lang="vi-VN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=</a:t>
            </a:r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vi-VN" alt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vi-VN" altLang="en-US" sz="4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47320" y="-95250"/>
            <a:ext cx="2159635" cy="71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8" grpId="0" bldLvl="0" animBg="1"/>
      <p:bldP spid="6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066198" y="971422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3 - </a:t>
            </a:r>
            <a:r>
              <a:rPr lang="vi-VN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=</a:t>
            </a:r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vi-VN" alt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vi-VN" altLang="en-US" sz="4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47320" y="-95250"/>
            <a:ext cx="2159635" cy="71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8" grpId="0" bldLvl="0" animBg="1"/>
      <p:bldP spid="68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8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16 - 5 =</a:t>
            </a:r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vi-VN" alt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vi-VN" altLang="en-US" sz="4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9060" y="0"/>
            <a:ext cx="2159635" cy="71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  <p:bldP spid="69" grpId="0" bldLvl="0" animBg="1"/>
      <p:bldP spid="69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4" y="4185816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500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72788" y="1267261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+ </a:t>
            </a:r>
            <a:r>
              <a:rPr lang="vi-VN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=</a:t>
            </a:r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vi-VN" altLang="en-US" sz="4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1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vi-VN" altLang="en-US" sz="4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5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35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</a:t>
            </a:r>
            <a:r>
              <a:rPr lang="vi-VN" altLang="en-US" sz="5335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  <a:endParaRPr lang="en-US" sz="5335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endParaRPr lang="en-US" sz="5335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</a:t>
            </a:r>
            <a:r>
              <a:rPr lang="vi-VN" altLang="en-US" sz="5335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40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5" name="Explosion 2 6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6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2159635" cy="583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7" grpId="0"/>
      <p:bldP spid="39" grpId="0" bldLvl="0" animBg="1"/>
      <p:bldP spid="39" grpId="1" bldLvl="0" animBg="1"/>
      <p:bldP spid="39" grpId="2" bldLvl="0" animBg="1"/>
      <p:bldP spid="40" grpId="0" bldLvl="0" animBg="1"/>
      <p:bldP spid="41" grpId="0" bldLvl="0" animBg="1"/>
      <p:bldP spid="41" grpId="1" bldLvl="0" animBg="1"/>
      <p:bldP spid="42" grpId="0" bldLvl="0" animBg="1"/>
      <p:bldP spid="43" grpId="0" bldLvl="0" animBg="1"/>
      <p:bldP spid="65" grpId="0" bldLvl="0" animBg="1"/>
      <p:bldP spid="65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3532"/>
          <a:stretch/>
        </p:blipFill>
        <p:spPr>
          <a:xfrm>
            <a:off x="52410" y="674994"/>
            <a:ext cx="11671300" cy="26389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16111" r="18330" b="48194"/>
          <a:stretch>
            <a:fillRect/>
          </a:stretch>
        </p:blipFill>
        <p:spPr>
          <a:xfrm rot="20902685">
            <a:off x="4537075" y="3853815"/>
            <a:ext cx="2778125" cy="2694305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3221564" y="349625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986585" y="349998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790" y="376514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85420" y="1566545"/>
            <a:ext cx="1576070" cy="17100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159054" y="3827748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103953" y="3961128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7719628" y="4353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24510"/>
            <a:ext cx="5711825" cy="343662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2014855" y="19056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16 + 1=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19 - 1 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48355" y="1732280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17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18</a:t>
            </a:r>
          </a:p>
        </p:txBody>
      </p:sp>
      <p:pic>
        <p:nvPicPr>
          <p:cNvPr id="6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0835" y="1028065"/>
            <a:ext cx="5882005" cy="348869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8745855" y="246570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13 + 3 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18 - 5 =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193655" y="2282825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16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13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>
            <a:fillRect/>
          </a:stretch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14" name="内容占位符 5"/>
          <p:cNvPicPr>
            <a:picLocks noGrp="1" noChangeAspect="1"/>
          </p:cNvPicPr>
          <p:nvPr>
            <p:ph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>
            <a:fillRect/>
          </a:stretch>
        </p:blipFill>
        <p:spPr>
          <a:xfrm>
            <a:off x="7272338" y="3497263"/>
            <a:ext cx="4919662" cy="3651250"/>
          </a:xfr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>
            <a:fillRect/>
          </a:stretch>
        </p:blipFill>
        <p:spPr>
          <a:xfrm>
            <a:off x="-389890" y="3734435"/>
            <a:ext cx="3945255" cy="3399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8" grpId="0"/>
      <p:bldP spid="8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>
            <a:fillRect/>
          </a:stretch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2" name="内容占位符 5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>
            <a:fillRect/>
          </a:stretch>
        </p:blipFill>
        <p:spPr>
          <a:xfrm>
            <a:off x="7272338" y="3497263"/>
            <a:ext cx="4919662" cy="3651250"/>
          </a:xfrm>
        </p:spPr>
      </p:pic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458470"/>
            <a:ext cx="5882640" cy="350266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2014855" y="19056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10 + 6=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10 + 5  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82644" y="1758542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16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>
            <a:fillRect/>
          </a:stretch>
        </p:blipFill>
        <p:spPr>
          <a:xfrm>
            <a:off x="-389890" y="3734435"/>
            <a:ext cx="3945255" cy="3399790"/>
          </a:xfrm>
          <a:prstGeom prst="rect">
            <a:avLst/>
          </a:prstGeom>
        </p:spPr>
      </p:pic>
      <p:pic>
        <p:nvPicPr>
          <p:cNvPr id="12" name="PA_Graphic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0290" y="732155"/>
            <a:ext cx="5882005" cy="3488690"/>
          </a:xfrm>
          <a:prstGeom prst="rect">
            <a:avLst/>
          </a:prstGeom>
        </p:spPr>
      </p:pic>
      <p:sp>
        <p:nvSpPr>
          <p:cNvPr id="13" name="Rectangles 12"/>
          <p:cNvSpPr/>
          <p:nvPr/>
        </p:nvSpPr>
        <p:spPr>
          <a:xfrm>
            <a:off x="8185785" y="2350135"/>
            <a:ext cx="86042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12 - 2 =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17 - 7 =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84385" y="2154555"/>
            <a:ext cx="996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</a:p>
          <a:p>
            <a:r>
              <a:rPr lang="vi-VN" altLang="en-US" sz="3600" b="1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5" grpId="1"/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2113"/>
          <a:stretch/>
        </p:blipFill>
        <p:spPr>
          <a:xfrm>
            <a:off x="0" y="516890"/>
            <a:ext cx="12020624" cy="599249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511800" y="5163820"/>
            <a:ext cx="743585" cy="8191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92640" y="5163820"/>
            <a:ext cx="743585" cy="8191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2</a:t>
            </a:r>
          </a:p>
        </p:txBody>
      </p:sp>
      <p:pic>
        <p:nvPicPr>
          <p:cNvPr id="7" name="PA_Graphic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670" y="1673860"/>
            <a:ext cx="3262630" cy="258572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7175" y="2769870"/>
            <a:ext cx="743585" cy="8191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8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083"/>
          <a:stretch/>
        </p:blipFill>
        <p:spPr>
          <a:xfrm>
            <a:off x="0" y="463550"/>
            <a:ext cx="12192000" cy="63944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7319010" y="3579495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6</a:t>
            </a:r>
          </a:p>
        </p:txBody>
      </p:sp>
      <p:sp>
        <p:nvSpPr>
          <p:cNvPr id="6" name="Rectangles 5"/>
          <p:cNvSpPr/>
          <p:nvPr/>
        </p:nvSpPr>
        <p:spPr>
          <a:xfrm>
            <a:off x="9063355" y="3579495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323195" y="3579495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</a:t>
            </a:r>
          </a:p>
        </p:txBody>
      </p:sp>
      <p:sp>
        <p:nvSpPr>
          <p:cNvPr id="8" name="Oval 7"/>
          <p:cNvSpPr/>
          <p:nvPr/>
        </p:nvSpPr>
        <p:spPr>
          <a:xfrm>
            <a:off x="8173085" y="3580130"/>
            <a:ext cx="758190" cy="688975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+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180320" y="5184775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 b="-1637"/>
          <a:stretch/>
        </p:blipFill>
        <p:spPr>
          <a:xfrm>
            <a:off x="127000" y="386921"/>
            <a:ext cx="11938000" cy="6471079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7462837" y="4484370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226550" y="4497070"/>
            <a:ext cx="721995" cy="689610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524490" y="4484370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8348980" y="4477385"/>
            <a:ext cx="758190" cy="688975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-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308590" y="5970270"/>
            <a:ext cx="721995" cy="689610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b="167"/>
          <a:stretch/>
        </p:blipFill>
        <p:spPr>
          <a:xfrm>
            <a:off x="167956" y="318163"/>
            <a:ext cx="11770043" cy="6539838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184083" y="5311775"/>
            <a:ext cx="758190" cy="662305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18</a:t>
            </a:r>
          </a:p>
        </p:txBody>
      </p:sp>
      <p:sp>
        <p:nvSpPr>
          <p:cNvPr id="6" name="Rectangles 5"/>
          <p:cNvSpPr/>
          <p:nvPr/>
        </p:nvSpPr>
        <p:spPr>
          <a:xfrm>
            <a:off x="3852862" y="5299074"/>
            <a:ext cx="721995" cy="662305"/>
          </a:xfrm>
          <a:prstGeom prst="rect">
            <a:avLst/>
          </a:prstGeom>
          <a:gradFill rotWithShape="0">
            <a:gsLst>
              <a:gs pos="98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4</a:t>
            </a:r>
          </a:p>
        </p:txBody>
      </p:sp>
      <p:sp>
        <p:nvSpPr>
          <p:cNvPr id="7" name="Rectangles 6"/>
          <p:cNvSpPr/>
          <p:nvPr/>
        </p:nvSpPr>
        <p:spPr>
          <a:xfrm>
            <a:off x="5048249" y="5299073"/>
            <a:ext cx="831851" cy="662305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14</a:t>
            </a:r>
          </a:p>
        </p:txBody>
      </p:sp>
      <p:sp>
        <p:nvSpPr>
          <p:cNvPr id="8" name="Oval 7"/>
          <p:cNvSpPr/>
          <p:nvPr/>
        </p:nvSpPr>
        <p:spPr>
          <a:xfrm>
            <a:off x="2994342" y="5312410"/>
            <a:ext cx="758190" cy="661670"/>
          </a:xfrm>
          <a:prstGeom prst="ellipse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-</a:t>
            </a:r>
          </a:p>
        </p:txBody>
      </p:sp>
      <p:sp>
        <p:nvSpPr>
          <p:cNvPr id="9" name="Rectangles 8"/>
          <p:cNvSpPr/>
          <p:nvPr/>
        </p:nvSpPr>
        <p:spPr>
          <a:xfrm>
            <a:off x="4048760" y="6115974"/>
            <a:ext cx="777240" cy="662305"/>
          </a:xfrm>
          <a:prstGeom prst="rect">
            <a:avLst/>
          </a:prstGeom>
          <a:gradFill rotWithShape="0">
            <a:gsLst>
              <a:gs pos="98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charset="0"/>
                <a:ea typeface="SimSun" panose="02010600030101010101" pitchFamily="2" charset="-122"/>
                <a:cs typeface="UTM Avo" panose="02040603050506020204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175260"/>
            <a:ext cx="6078855" cy="73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60969" y="622634"/>
            <a:ext cx="7921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 TRỐN TÌM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47320" y="-95250"/>
            <a:ext cx="2383155" cy="1019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207</Words>
  <Application>Microsoft Office PowerPoint</Application>
  <PresentationFormat>Widescreen</PresentationFormat>
  <Paragraphs>83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UTM Avo</vt:lpstr>
      <vt:lpstr>Calibri</vt:lpstr>
      <vt:lpstr>Green Color</vt:lpstr>
      <vt:lpstr>Tuần 27 Bài 58: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66</cp:revision>
  <dcterms:created xsi:type="dcterms:W3CDTF">2021-11-01T08:16:00Z</dcterms:created>
  <dcterms:modified xsi:type="dcterms:W3CDTF">2022-03-03T10:28:38Z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999E5CD8CB3C4C188EBBCE6A149B6B40</vt:lpwstr>
  </property>
  <property fmtid="{D5CDD505-2E9C-101B-9397-08002B2CF9AE}" pid="3" name="KSOProductBuildVer">
    <vt:lpwstr>1033-11.2.0.10463</vt:lpwstr>
  </property>
</Properties>
</file>