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583" r:id="rId2"/>
    <p:sldId id="330" r:id="rId3"/>
    <p:sldId id="310" r:id="rId4"/>
    <p:sldId id="329" r:id="rId5"/>
    <p:sldId id="311" r:id="rId6"/>
    <p:sldId id="312" r:id="rId7"/>
    <p:sldId id="356" r:id="rId8"/>
    <p:sldId id="357" r:id="rId9"/>
    <p:sldId id="358" r:id="rId10"/>
    <p:sldId id="359" r:id="rId11"/>
    <p:sldId id="313" r:id="rId12"/>
    <p:sldId id="361" r:id="rId13"/>
    <p:sldId id="314" r:id="rId14"/>
    <p:sldId id="315" r:id="rId15"/>
    <p:sldId id="316" r:id="rId16"/>
    <p:sldId id="362" r:id="rId17"/>
    <p:sldId id="382" r:id="rId18"/>
    <p:sldId id="383" r:id="rId19"/>
    <p:sldId id="386" r:id="rId20"/>
    <p:sldId id="388" r:id="rId21"/>
    <p:sldId id="389" r:id="rId22"/>
    <p:sldId id="390" r:id="rId23"/>
    <p:sldId id="391" r:id="rId24"/>
    <p:sldId id="27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7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7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1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1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9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8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78DFF1-F8E6-7104-FC89-4142FA4BB7A5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295635-E3BF-ED79-6097-B2C18E20B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48CA4DD-AF81-C523-E52D-04DC97508AFA}"/>
              </a:ext>
            </a:extLst>
          </p:cNvPr>
          <p:cNvSpPr/>
          <p:nvPr userDrawn="1"/>
        </p:nvSpPr>
        <p:spPr>
          <a:xfrm>
            <a:off x="11008796" y="-1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oogle Shape;12;p7">
            <a:extLst>
              <a:ext uri="{FF2B5EF4-FFF2-40B4-BE49-F238E27FC236}">
                <a16:creationId xmlns:a16="http://schemas.microsoft.com/office/drawing/2014/main" id="{421FCA0A-6E0D-3B43-D879-A326B15F892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4194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B256513-47C3-CBC2-B931-16DD3B4E5856}"/>
              </a:ext>
            </a:extLst>
          </p:cNvPr>
          <p:cNvSpPr/>
          <p:nvPr userDrawn="1"/>
        </p:nvSpPr>
        <p:spPr>
          <a:xfrm>
            <a:off x="11227591" y="14141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78026" y="13652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7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78026" y="13652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0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49" r:id="rId6"/>
    <p:sldLayoutId id="2147483671" r:id="rId7"/>
    <p:sldLayoutId id="2147483672" r:id="rId8"/>
    <p:sldLayoutId id="2147483650" r:id="rId9"/>
    <p:sldLayoutId id="2147483651" r:id="rId10"/>
    <p:sldLayoutId id="2147483652" r:id="rId11"/>
    <p:sldLayoutId id="2147483662" r:id="rId12"/>
    <p:sldLayoutId id="2147483663" r:id="rId13"/>
    <p:sldLayoutId id="2147483664" r:id="rId14"/>
    <p:sldLayoutId id="214748367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.xml"/><Relationship Id="rId7" Type="http://schemas.microsoft.com/office/2007/relationships/hdphoto" Target="../media/hdphoto3.wdp"/><Relationship Id="rId12" Type="http://schemas.openxmlformats.org/officeDocument/2006/relationships/image" Target="../media/image40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23.xml"/><Relationship Id="rId7" Type="http://schemas.openxmlformats.org/officeDocument/2006/relationships/image" Target="../media/image47.png"/><Relationship Id="rId12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slide" Target="slide22.xml"/><Relationship Id="rId5" Type="http://schemas.openxmlformats.org/officeDocument/2006/relationships/image" Target="../media/image39.png"/><Relationship Id="rId10" Type="http://schemas.openxmlformats.org/officeDocument/2006/relationships/slide" Target="slide21.xml"/><Relationship Id="rId4" Type="http://schemas.openxmlformats.org/officeDocument/2006/relationships/image" Target="../media/image46.png"/><Relationship Id="rId9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44.png"/><Relationship Id="rId5" Type="http://schemas.openxmlformats.org/officeDocument/2006/relationships/image" Target="../media/image56.png"/><Relationship Id="rId10" Type="http://schemas.microsoft.com/office/2007/relationships/hdphoto" Target="../media/hdphoto3.wdp"/><Relationship Id="rId4" Type="http://schemas.openxmlformats.org/officeDocument/2006/relationships/image" Target="../media/image55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648037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 1: Trên – Dưới. Phải –Trái</a:t>
            </a:r>
            <a:b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Trước – Sau. Ở giữa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Screenshot (130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5955" t="35678" r="34001" b="14373"/>
          <a:stretch>
            <a:fillRect/>
          </a:stretch>
        </p:blipFill>
        <p:spPr>
          <a:xfrm>
            <a:off x="1513840" y="1080770"/>
            <a:ext cx="10182225" cy="5027613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13878" y="1798955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PHẢI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831705" y="121539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TRÁI</a:t>
            </a:r>
          </a:p>
        </p:txBody>
      </p:sp>
      <p:sp>
        <p:nvSpPr>
          <p:cNvPr id="9" name="Right Arrow 8"/>
          <p:cNvSpPr/>
          <p:nvPr/>
        </p:nvSpPr>
        <p:spPr>
          <a:xfrm rot="8580000">
            <a:off x="9886180" y="1962700"/>
            <a:ext cx="917377" cy="228421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315242">
            <a:off x="2045686" y="2451702"/>
            <a:ext cx="1137931" cy="263077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6355715" y="1620839"/>
            <a:ext cx="808670" cy="310198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579902" y="714378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Ở GIỮA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3983831" y="6108383"/>
            <a:ext cx="4224337" cy="657225"/>
          </a:xfrm>
          <a:prstGeom prst="roundRect">
            <a:avLst/>
          </a:prstGeom>
          <a:solidFill>
            <a:srgbClr val="00B05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Trái – Phải, ở giữa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9" grpId="0" bldLvl="0" animBg="1"/>
      <p:bldP spid="9" grpId="1" animBg="1"/>
      <p:bldP spid="7" grpId="0" bldLvl="0" animBg="1"/>
      <p:bldP spid="7" grpId="1" animBg="1"/>
      <p:bldP spid="4" grpId="0" bldLvl="0" animBg="1"/>
      <p:bldP spid="4" grpId="1" animBg="1"/>
      <p:bldP spid="5" grpId="0"/>
      <p:bldP spid="5" grpId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Screenshot (17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" y="558165"/>
            <a:ext cx="12192000" cy="6426835"/>
          </a:xfrm>
          <a:prstGeom prst="rect">
            <a:avLst/>
          </a:prstGeom>
        </p:spPr>
      </p:pic>
      <p:pic>
        <p:nvPicPr>
          <p:cNvPr id="3" name="Content Placeholder 2" descr="Screenshot (176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pic>
        <p:nvPicPr>
          <p:cNvPr id="2" name="Content Placeholder 1" descr="Screenshot (131)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37490" t="34686" r="35815" b="14125"/>
          <a:stretch>
            <a:fillRect/>
          </a:stretch>
        </p:blipFill>
        <p:spPr>
          <a:xfrm>
            <a:off x="1882541" y="899635"/>
            <a:ext cx="8985250" cy="457676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5063808" y="5723255"/>
            <a:ext cx="2994025" cy="655638"/>
          </a:xfrm>
          <a:prstGeom prst="roundRect">
            <a:avLst/>
          </a:prstGeom>
          <a:solidFill>
            <a:srgbClr val="FFC00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- Sau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40970" y="241427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</a:t>
            </a:r>
          </a:p>
        </p:txBody>
      </p:sp>
      <p:sp>
        <p:nvSpPr>
          <p:cNvPr id="7" name="Right Arrow 6"/>
          <p:cNvSpPr/>
          <p:nvPr/>
        </p:nvSpPr>
        <p:spPr>
          <a:xfrm rot="720000">
            <a:off x="1885950" y="3300730"/>
            <a:ext cx="2134870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225790" y="220980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TRƯỚC</a:t>
            </a:r>
          </a:p>
        </p:txBody>
      </p:sp>
      <p:sp>
        <p:nvSpPr>
          <p:cNvPr id="10" name="Right Arrow 9"/>
          <p:cNvSpPr/>
          <p:nvPr/>
        </p:nvSpPr>
        <p:spPr>
          <a:xfrm rot="9720000">
            <a:off x="6286500" y="3059430"/>
            <a:ext cx="2510155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7" grpId="0" animBg="1"/>
      <p:bldP spid="7" grpId="1" animBg="1"/>
      <p:bldP spid="9" grpId="0"/>
      <p:bldP spid="9" grpId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901484" y="1603125"/>
            <a:ext cx="5830442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7200" b="1" dirty="0">
                <a:latin typeface="+mj-lt"/>
                <a:ea typeface="百变马丁" panose="02010601030101010101" pitchFamily="2" charset="-122"/>
                <a:cs typeface="Arial" panose="020B0604020202020204" pitchFamily="34" charset="0"/>
              </a:rPr>
              <a:t>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76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2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1515"/>
          <a:stretch/>
        </p:blipFill>
        <p:spPr>
          <a:xfrm>
            <a:off x="532130" y="1368425"/>
            <a:ext cx="6592570" cy="4974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/>
          <p:cNvSpPr/>
          <p:nvPr/>
        </p:nvSpPr>
        <p:spPr>
          <a:xfrm>
            <a:off x="4415789" y="842645"/>
            <a:ext cx="7244081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Kể tên những đồ vật dưới gầm b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n: </a:t>
            </a:r>
            <a:endParaRPr lang="en-SG" altLang="x-none" sz="2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4415789" y="1685925"/>
            <a:ext cx="7244081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Kể tên những đồ vật trên mặt b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n: </a:t>
            </a:r>
            <a:endParaRPr lang="en-SG" altLang="x-none" sz="2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75611" y="4793932"/>
            <a:ext cx="1207135" cy="139128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35817" y="4807585"/>
            <a:ext cx="1132205" cy="120777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27163" y="3759835"/>
            <a:ext cx="1207134" cy="7124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02242" y="3994484"/>
            <a:ext cx="632778" cy="4778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66427" y="2472690"/>
            <a:ext cx="2035493" cy="19338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98390" y="3928761"/>
            <a:ext cx="1425408" cy="4778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76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67" b="-701"/>
          <a:stretch/>
        </p:blipFill>
        <p:spPr>
          <a:xfrm>
            <a:off x="5567044" y="709408"/>
            <a:ext cx="4885055" cy="36875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/>
          <p:cNvSpPr/>
          <p:nvPr/>
        </p:nvSpPr>
        <p:spPr>
          <a:xfrm>
            <a:off x="199390" y="4516120"/>
            <a:ext cx="11992610" cy="6851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Trên b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 có những vật n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 ở bên tay phải bạn gái: </a:t>
            </a:r>
            <a:endParaRPr lang="en-SG" altLang="x-none" sz="32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13995" y="5471795"/>
            <a:ext cx="11764010" cy="6851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  <a:effectLst>
            <a:softEdge rad="393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Trên b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 có những vật n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 ở bên tay trái bạn gái : </a:t>
            </a:r>
            <a:endParaRPr lang="en-SG" altLang="x-none" sz="32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342381" y="2270377"/>
            <a:ext cx="873760" cy="7124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7099935" y="2624072"/>
            <a:ext cx="607694" cy="3587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8771255" y="2350770"/>
            <a:ext cx="1045845" cy="71247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2" grpId="0" bldLvl="0" animBg="1"/>
      <p:bldP spid="2" grpId="1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430194"/>
            <a:ext cx="12211050" cy="6276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/>
          <p:cNvSpPr/>
          <p:nvPr/>
        </p:nvSpPr>
        <p:spPr>
          <a:xfrm>
            <a:off x="350043" y="430194"/>
            <a:ext cx="8183563" cy="685800"/>
          </a:xfrm>
          <a:prstGeom prst="roundRect">
            <a:avLst/>
          </a:prstGeom>
          <a:solidFill>
            <a:srgbClr val="FFC000">
              <a:alpha val="42000"/>
            </a:srgb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 nhỏ muốn đến trường thì rẽ bên n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à</a:t>
            </a:r>
            <a:r>
              <a:rPr lang="en-SG" altLang="x-none" sz="28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o? </a:t>
            </a:r>
            <a:endParaRPr lang="en-SG" altLang="x-none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140233" y="1079506"/>
            <a:ext cx="8391367" cy="684213"/>
          </a:xfrm>
          <a:prstGeom prst="roundRect">
            <a:avLst/>
          </a:prstGeom>
          <a:solidFill>
            <a:srgbClr val="0070C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Bạn nhỏ muốn đến Bưu điện thì rẽ bên n</a:t>
            </a:r>
            <a:r>
              <a:rPr lang="en-SG" altLang="x-none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à</a:t>
            </a:r>
            <a:r>
              <a:rPr lang="en-SG" altLang="x-none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o? </a:t>
            </a:r>
            <a:endParaRPr lang="en-SG" altLang="x-none" sz="28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" name="Elbow Connector 1"/>
          <p:cNvCxnSpPr/>
          <p:nvPr/>
        </p:nvCxnSpPr>
        <p:spPr>
          <a:xfrm flipV="1">
            <a:off x="6604635" y="4107815"/>
            <a:ext cx="1254760" cy="376555"/>
          </a:xfrm>
          <a:prstGeom prst="bentConnector3">
            <a:avLst>
              <a:gd name="adj1" fmla="val 1923"/>
            </a:avLst>
          </a:prstGeom>
          <a:ln w="952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lbow Connector 2"/>
          <p:cNvCxnSpPr/>
          <p:nvPr/>
        </p:nvCxnSpPr>
        <p:spPr>
          <a:xfrm rot="10800000">
            <a:off x="4204335" y="3994785"/>
            <a:ext cx="941705" cy="428625"/>
          </a:xfrm>
          <a:prstGeom prst="bentConnector3">
            <a:avLst>
              <a:gd name="adj1" fmla="val 5259"/>
            </a:avLst>
          </a:prstGeom>
          <a:ln w="952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901484" y="1603125"/>
            <a:ext cx="5355953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altLang="zh-CN" sz="7200" b="1" dirty="0">
                <a:latin typeface="+mj-lt"/>
                <a:ea typeface="百变马丁" panose="02010601030101010101" pitchFamily="2" charset="-122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-117475"/>
            <a:ext cx="13507720" cy="7148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892295" y="326933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474210" y="3016457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50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-183515"/>
            <a:ext cx="12633325" cy="725678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50" y="209550"/>
            <a:ext cx="1818640" cy="796925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17" y="1802792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12" y="193630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35" y="1529636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56" y="2613860"/>
            <a:ext cx="1892555" cy="3148600"/>
          </a:xfrm>
          <a:prstGeom prst="rect">
            <a:avLst/>
          </a:prstGeom>
        </p:spPr>
      </p:pic>
      <p:sp>
        <p:nvSpPr>
          <p:cNvPr id="30" name="Rounded Rectangle 29">
            <a:hlinkClick r:id="rId8" action="ppaction://hlinksldjump"/>
          </p:cNvPr>
          <p:cNvSpPr/>
          <p:nvPr/>
        </p:nvSpPr>
        <p:spPr>
          <a:xfrm>
            <a:off x="1219835" y="5576570"/>
            <a:ext cx="2040890" cy="4356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9" action="ppaction://hlinksldjump"/>
          </p:cNvPr>
          <p:cNvSpPr/>
          <p:nvPr/>
        </p:nvSpPr>
        <p:spPr>
          <a:xfrm>
            <a:off x="5098475" y="514088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0" action="ppaction://hlinksldjump"/>
          </p:cNvPr>
          <p:cNvSpPr/>
          <p:nvPr/>
        </p:nvSpPr>
        <p:spPr>
          <a:xfrm>
            <a:off x="7964165" y="495323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1" action="ppaction://hlinksldjump"/>
          </p:cNvPr>
          <p:cNvSpPr/>
          <p:nvPr/>
        </p:nvSpPr>
        <p:spPr>
          <a:xfrm>
            <a:off x="9520555" y="5762625"/>
            <a:ext cx="2821940" cy="4356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6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65" y="-150495"/>
            <a:ext cx="12717780" cy="715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9322" y="4486275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200" b="1" dirty="0">
                <a:solidFill>
                  <a:srgbClr val="0000FF"/>
                </a:solidFill>
                <a:latin typeface="+mj-lt"/>
              </a:rPr>
              <a:t>Bên phải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6"/>
          <a:srcRect l="6277" t="8677" r="7932" b="4497"/>
          <a:stretch>
            <a:fillRect/>
          </a:stretch>
        </p:blipFill>
        <p:spPr>
          <a:xfrm>
            <a:off x="5260340" y="388620"/>
            <a:ext cx="2459990" cy="253873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" name="TextBox 3"/>
          <p:cNvSpPr txBox="1"/>
          <p:nvPr/>
        </p:nvSpPr>
        <p:spPr>
          <a:xfrm>
            <a:off x="3552569" y="3213785"/>
            <a:ext cx="6920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mũi tên chỉ sang bên nào</a:t>
            </a:r>
          </a:p>
        </p:txBody>
      </p:sp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969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62579" cy="1222007"/>
          </a:xfrm>
          <a:prstGeom prst="roundRect">
            <a:avLst>
              <a:gd name="adj" fmla="val 50000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5400" b="1" dirty="0">
                <a:latin typeface="+mj-lt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5" y="-161925"/>
            <a:ext cx="12654280" cy="72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9322" y="4486275"/>
            <a:ext cx="2406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Bên trái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3552569" y="3213785"/>
            <a:ext cx="6920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mũi tên chỉ sang bên nào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6"/>
          <a:srcRect l="6019" t="8078" r="6321" b="6296"/>
          <a:stretch>
            <a:fillRect/>
          </a:stretch>
        </p:blipFill>
        <p:spPr>
          <a:xfrm>
            <a:off x="4881880" y="130810"/>
            <a:ext cx="3134995" cy="30829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57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3025" y="-81915"/>
            <a:ext cx="12478385" cy="7147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44699" y="617270"/>
            <a:ext cx="91711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Đồng hồ ở trên hay ở dưới tủ sách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1752" y="1737360"/>
            <a:ext cx="2125903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altLang="en-US" sz="48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Ở trên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785472" y="19206"/>
            <a:ext cx="1934848" cy="332529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93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-241935" y="-123190"/>
            <a:ext cx="12882245" cy="7103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84324" y="430580"/>
            <a:ext cx="9896620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</a:t>
            </a:r>
            <a:r>
              <a:rPr lang="vi-VN" altLang="en-US" sz="40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 vi nằm ở phía nào của bức tranh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222115"/>
            <a:ext cx="3541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5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Phía dưới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93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" y="-150495"/>
            <a:ext cx="12879070" cy="7158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69215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6874"/>
            <a:ext cx="12191999" cy="6461125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3" name="Oval 2"/>
          <p:cNvSpPr/>
          <p:nvPr/>
        </p:nvSpPr>
        <p:spPr>
          <a:xfrm>
            <a:off x="3688080" y="762635"/>
            <a:ext cx="2705100" cy="2285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00114" y="3429000"/>
            <a:ext cx="5038724" cy="32575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36560" y="975995"/>
            <a:ext cx="1789430" cy="22212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79920" y="3217545"/>
            <a:ext cx="3707765" cy="2479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603682"/>
            <a:ext cx="12192000" cy="6254318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7D76E2F-2A73-4FBD-8760-0816B38B72F3}"/>
              </a:ext>
            </a:extLst>
          </p:cNvPr>
          <p:cNvSpPr/>
          <p:nvPr/>
        </p:nvSpPr>
        <p:spPr>
          <a:xfrm>
            <a:off x="4923790" y="1985010"/>
            <a:ext cx="5862579" cy="1222007"/>
          </a:xfrm>
          <a:prstGeom prst="roundRect">
            <a:avLst>
              <a:gd name="adj" fmla="val 50000"/>
            </a:avLst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5400" b="1">
                <a:latin typeface="+mj-lt"/>
                <a:cs typeface="Arial" panose="020B0604020202020204" pitchFamily="34" charset="0"/>
              </a:rPr>
              <a:t>KHÁM PHÁ</a:t>
            </a:r>
            <a:endParaRPr lang="en-SG" altLang="x-none" sz="5400" b="1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5356" t="26831" r="51899" b="36623"/>
          <a:stretch>
            <a:fillRect/>
          </a:stretch>
        </p:blipFill>
        <p:spPr>
          <a:xfrm>
            <a:off x="0" y="443865"/>
            <a:ext cx="12048490" cy="6414135"/>
          </a:xfrm>
          <a:custGeom>
            <a:avLst/>
            <a:gdLst>
              <a:gd name="connsiteX0" fmla="*/ 0 w 7710570"/>
              <a:gd name="connsiteY0" fmla="*/ 0 h 4915699"/>
              <a:gd name="connsiteX1" fmla="*/ 7710570 w 7710570"/>
              <a:gd name="connsiteY1" fmla="*/ 0 h 4915699"/>
              <a:gd name="connsiteX2" fmla="*/ 7710570 w 7710570"/>
              <a:gd name="connsiteY2" fmla="*/ 4915699 h 4915699"/>
              <a:gd name="connsiteX3" fmla="*/ 0 w 7710570"/>
              <a:gd name="connsiteY3" fmla="*/ 4915699 h 491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0570" h="4915699">
                <a:moveTo>
                  <a:pt x="0" y="0"/>
                </a:moveTo>
                <a:lnTo>
                  <a:pt x="7710570" y="0"/>
                </a:lnTo>
                <a:lnTo>
                  <a:pt x="7710570" y="4915699"/>
                </a:lnTo>
                <a:lnTo>
                  <a:pt x="0" y="4915699"/>
                </a:lnTo>
                <a:close/>
              </a:path>
            </a:pathLst>
          </a:custGeom>
          <a:effectLst>
            <a:softEdge rad="139700"/>
          </a:effectLst>
        </p:spPr>
      </p:pic>
      <p:sp>
        <p:nvSpPr>
          <p:cNvPr id="8" name="Rectangle: Rounded Corners 7"/>
          <p:cNvSpPr/>
          <p:nvPr/>
        </p:nvSpPr>
        <p:spPr>
          <a:xfrm>
            <a:off x="2918143" y="5710555"/>
            <a:ext cx="2995613" cy="655638"/>
          </a:xfrm>
          <a:prstGeom prst="roundRect">
            <a:avLst/>
          </a:prstGeom>
          <a:solidFill>
            <a:srgbClr val="FFC000"/>
          </a:solidFill>
          <a:ln>
            <a:solidFill>
              <a:srgbClr val="FFA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32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Trên – Dưới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723890" y="2567305"/>
            <a:ext cx="1174750" cy="3771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160520" y="2463800"/>
            <a:ext cx="132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latin typeface="+mj-lt"/>
                <a:cs typeface="Arial" panose="020B0604020202020204" pitchFamily="34" charset="0"/>
              </a:rPr>
              <a:t>TRÊN</a:t>
            </a:r>
          </a:p>
        </p:txBody>
      </p:sp>
      <p:sp>
        <p:nvSpPr>
          <p:cNvPr id="6" name="Right Arrow 5"/>
          <p:cNvSpPr/>
          <p:nvPr/>
        </p:nvSpPr>
        <p:spPr>
          <a:xfrm>
            <a:off x="8578215" y="5060315"/>
            <a:ext cx="1174750" cy="3771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7004050" y="4957445"/>
            <a:ext cx="132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latin typeface="+mj-lt"/>
                <a:cs typeface="Arial" panose="020B0604020202020204" pitchFamily="34" charset="0"/>
              </a:rPr>
              <a:t>DƯỚI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4" grpId="0" animBg="1"/>
      <p:bldP spid="4" grpId="1" animBg="1"/>
      <p:bldP spid="5" grpId="0"/>
      <p:bldP spid="5" grpId="1"/>
      <p:bldP spid="6" grpId="0" animBg="1"/>
      <p:bldP spid="6" grpId="1" animBg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7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431165"/>
            <a:ext cx="12192000" cy="6426835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" r="14640" b="4880"/>
          <a:stretch/>
        </p:blipFill>
        <p:spPr>
          <a:xfrm>
            <a:off x="1004887" y="1296988"/>
            <a:ext cx="10444163" cy="512984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167629" y="713422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GIỮA</a:t>
            </a:r>
          </a:p>
        </p:txBody>
      </p:sp>
      <p:sp>
        <p:nvSpPr>
          <p:cNvPr id="4" name="Right Arrow 3"/>
          <p:cNvSpPr/>
          <p:nvPr/>
        </p:nvSpPr>
        <p:spPr>
          <a:xfrm rot="5400000">
            <a:off x="5602284" y="1703387"/>
            <a:ext cx="1175385" cy="400050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ldLvl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creenshot (17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431165"/>
            <a:ext cx="12192000" cy="64268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879791" y="241395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PHẢI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951914" y="241395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TRÁI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1" r="16538" b="3456"/>
          <a:stretch/>
        </p:blipFill>
        <p:spPr>
          <a:xfrm>
            <a:off x="4527839" y="1110931"/>
            <a:ext cx="2946799" cy="5464629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10440000">
            <a:off x="7166678" y="3042299"/>
            <a:ext cx="1958975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720000">
            <a:off x="3183489" y="2924856"/>
            <a:ext cx="2134870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9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shot (176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8" t="12423" b="12423"/>
          <a:stretch/>
        </p:blipFill>
        <p:spPr>
          <a:xfrm>
            <a:off x="4265929" y="1046162"/>
            <a:ext cx="4319667" cy="476567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720000">
            <a:off x="2890440" y="2620127"/>
            <a:ext cx="1684020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1111250" y="2243751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Screenshot (17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431165"/>
            <a:ext cx="12192000" cy="6426835"/>
          </a:xfrm>
          <a:prstGeom prst="rect">
            <a:avLst/>
          </a:prstGeom>
        </p:spPr>
      </p:pic>
      <p:pic>
        <p:nvPicPr>
          <p:cNvPr id="15" name="Content Placeholder 14" descr="Screenshot (130)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48455" t="41032" r="37311" b="21577"/>
          <a:stretch>
            <a:fillRect/>
          </a:stretch>
        </p:blipFill>
        <p:spPr>
          <a:xfrm>
            <a:off x="2096135" y="1149508"/>
            <a:ext cx="6842125" cy="4990148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9420000">
            <a:off x="8481060" y="2009775"/>
            <a:ext cx="1684020" cy="257175"/>
          </a:xfrm>
          <a:prstGeom prst="rightArrow">
            <a:avLst>
              <a:gd name="adj1" fmla="val 7272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9943465" y="1309370"/>
            <a:ext cx="2360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184</Words>
  <Application>Microsoft Office PowerPoint</Application>
  <PresentationFormat>Widescreen</PresentationFormat>
  <Paragraphs>46</Paragraphs>
  <Slides>24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UTM Avo</vt:lpstr>
      <vt:lpstr>Arial</vt:lpstr>
      <vt:lpstr>Office Theme</vt:lpstr>
      <vt:lpstr>Tuần 1 Bài 1: Trên – Dưới. Phải –Trái Trước – Sau. Ở giữa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61</cp:revision>
  <dcterms:created xsi:type="dcterms:W3CDTF">2021-11-01T08:16:00Z</dcterms:created>
  <dcterms:modified xsi:type="dcterms:W3CDTF">2022-08-23T06:34:46Z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C828C59D6B124B2582DFA607DB621995</vt:lpwstr>
  </property>
  <property fmtid="{D5CDD505-2E9C-101B-9397-08002B2CF9AE}" pid="3" name="KSOProductBuildVer">
    <vt:lpwstr>1033-11.2.0.10382</vt:lpwstr>
  </property>
</Properties>
</file>