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583" r:id="rId2"/>
    <p:sldId id="354" r:id="rId3"/>
    <p:sldId id="338" r:id="rId4"/>
    <p:sldId id="355" r:id="rId5"/>
    <p:sldId id="339" r:id="rId6"/>
    <p:sldId id="340" r:id="rId7"/>
    <p:sldId id="341" r:id="rId8"/>
    <p:sldId id="342" r:id="rId9"/>
    <p:sldId id="356" r:id="rId10"/>
    <p:sldId id="343" r:id="rId11"/>
    <p:sldId id="344" r:id="rId12"/>
    <p:sldId id="357" r:id="rId13"/>
    <p:sldId id="345" r:id="rId14"/>
    <p:sldId id="294" r:id="rId15"/>
    <p:sldId id="346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5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3B09DCC9-976A-FCC2-3B0D-5315295BF08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;p9">
            <a:extLst>
              <a:ext uri="{FF2B5EF4-FFF2-40B4-BE49-F238E27FC236}">
                <a16:creationId xmlns:a16="http://schemas.microsoft.com/office/drawing/2014/main" id="{8D58522E-C8BC-14E7-DA1C-4F498F0FD98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6161" y="4006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Google Shape;49;p11">
            <a:extLst>
              <a:ext uri="{FF2B5EF4-FFF2-40B4-BE49-F238E27FC236}">
                <a16:creationId xmlns:a16="http://schemas.microsoft.com/office/drawing/2014/main" id="{A02490BB-C44B-459F-FBF6-BCE0E9D1BCD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8AB2C2B5-4BC8-B115-2C1E-68ECEF90FEC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CEC2B40F-AC31-C184-8CBF-5BD1EC90FD0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92778F64-9075-04FB-2AF0-98E51837CA3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3006B0B6-3AC2-90EF-4235-EB8B44ECBEA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76529532-F43A-496B-2D72-A636F4CAE47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1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9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9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9;p11">
            <a:extLst>
              <a:ext uri="{FF2B5EF4-FFF2-40B4-BE49-F238E27FC236}">
                <a16:creationId xmlns:a16="http://schemas.microsoft.com/office/drawing/2014/main" id="{CC9ED00C-70A7-03CB-BF21-C3A44553F32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01448" y="-146303"/>
            <a:ext cx="12613690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9AF765E-085E-9142-F897-1794B1E118B1}"/>
              </a:ext>
            </a:extLst>
          </p:cNvPr>
          <p:cNvSpPr/>
          <p:nvPr userDrawn="1"/>
        </p:nvSpPr>
        <p:spPr>
          <a:xfrm>
            <a:off x="11164383" y="44703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A28DEC56-1411-FFB8-7EA4-A01D713AEFE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6594AC51-0E14-A3F1-7AAE-540A4B4E0D1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67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6" r:id="rId1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495" y="1600473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 9: Nhiều hơn – Ít hơn – Bằng nhau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/>
          <p:cNvSpPr/>
          <p:nvPr/>
        </p:nvSpPr>
        <p:spPr>
          <a:xfrm>
            <a:off x="172720" y="594360"/>
            <a:ext cx="11806555" cy="1151890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SG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r>
              <a:rPr lang="vi-VN" altLang="en-SG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Dùng các từ : nhiều hơn, ít hơn, bằng nhau để nói về hình vẽ sau. </a:t>
            </a:r>
          </a:p>
        </p:txBody>
      </p:sp>
      <p:pic>
        <p:nvPicPr>
          <p:cNvPr id="6" name="Picture 2" descr="E:\Giáo án điện tử CÁNH DIỀU- HUYỀN 2020\OneDrive_2020-08-12 (1)\MÔN TOÁN\HÌNH ẢNH\trang 1 -50\trang 23\5da7a2ac-639e-4a2e-951e-aeeb75cc149d.jpg"/>
          <p:cNvPicPr>
            <a:picLocks noChangeAspect="1" noChangeArrowheads="1"/>
          </p:cNvPicPr>
          <p:nvPr/>
        </p:nvPicPr>
        <p:blipFill>
          <a:blip r:embed="rId2" cstate="print"/>
          <a:srcRect l="6319" t="25523" r="6195" b="15245"/>
          <a:stretch>
            <a:fillRect/>
          </a:stretch>
        </p:blipFill>
        <p:spPr bwMode="auto">
          <a:xfrm>
            <a:off x="724535" y="1993265"/>
            <a:ext cx="10706100" cy="3141980"/>
          </a:xfrm>
          <a:prstGeom prst="rect">
            <a:avLst/>
          </a:prstGeom>
          <a:noFill/>
        </p:spPr>
      </p:pic>
      <p:sp>
        <p:nvSpPr>
          <p:cNvPr id="4" name="Text Box 3"/>
          <p:cNvSpPr txBox="1"/>
          <p:nvPr/>
        </p:nvSpPr>
        <p:spPr>
          <a:xfrm>
            <a:off x="724535" y="5233035"/>
            <a:ext cx="6316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thìa nhiều hơn số cốc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24534" y="5228273"/>
            <a:ext cx="6316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cốc ít hơn số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24534" y="5233035"/>
            <a:ext cx="6316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ĩa nhiều hơn số cốc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24533" y="5233035"/>
            <a:ext cx="6316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cốc ít hơn số 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ĩa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24533" y="5237797"/>
            <a:ext cx="6316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thìa bằng số </a:t>
            </a:r>
            <a:r>
              <a:rPr lang="en-US" altLang="en-US" sz="4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en-US" sz="4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ĩa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4" grpId="1"/>
      <p:bldP spid="4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2"/>
          <p:cNvSpPr>
            <a:spLocks noGrp="1"/>
          </p:cNvSpPr>
          <p:nvPr>
            <p:ph idx="4294967295"/>
          </p:nvPr>
        </p:nvSpPr>
        <p:spPr>
          <a:xfrm>
            <a:off x="367506" y="531972"/>
            <a:ext cx="11456988" cy="115728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SG" sz="43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SG" sz="43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r>
              <a:rPr lang="vi-VN" altLang="en-SG" sz="43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Cây bên nào có nhiều quả hơn ?</a:t>
            </a:r>
          </a:p>
        </p:txBody>
      </p:sp>
      <p:pic>
        <p:nvPicPr>
          <p:cNvPr id="3" name="Picture 2" descr="E:\Giáo án điện tử CÁNH DIỀU- HUYỀN 2020\OneDrive_2020-08-12 (1)\MÔN TOÁN\HÌNH ẢNH\trang 1 -50\trang 23\591ed1f2-2097-432a-b4a9-98b9979fad90.jpg"/>
          <p:cNvPicPr>
            <a:picLocks noChangeAspect="1" noChangeArrowheads="1"/>
          </p:cNvPicPr>
          <p:nvPr/>
        </p:nvPicPr>
        <p:blipFill>
          <a:blip r:embed="rId2" cstate="print"/>
          <a:srcRect l="54413" t="19970" r="23250" b="8500"/>
          <a:stretch>
            <a:fillRect/>
          </a:stretch>
        </p:blipFill>
        <p:spPr bwMode="auto">
          <a:xfrm>
            <a:off x="6127115" y="2165350"/>
            <a:ext cx="5237480" cy="3861435"/>
          </a:xfrm>
          <a:prstGeom prst="rect">
            <a:avLst/>
          </a:prstGeom>
          <a:noFill/>
        </p:spPr>
      </p:pic>
      <p:pic>
        <p:nvPicPr>
          <p:cNvPr id="5" name="Picture 4" descr="E:\Giáo án điện tử CÁNH DIỀU- HUYỀN 2020\OneDrive_2020-08-12 (1)\MÔN TOÁN\HÌNH ẢNH\trang 1 -50\trang 23\591ed1f2-2097-432a-b4a9-98b9979fad90.jpg"/>
          <p:cNvPicPr>
            <a:picLocks noChangeAspect="1" noChangeArrowheads="1"/>
          </p:cNvPicPr>
          <p:nvPr/>
        </p:nvPicPr>
        <p:blipFill>
          <a:blip r:embed="rId2" cstate="print"/>
          <a:srcRect l="20609" t="19970" r="60223" b="8500"/>
          <a:stretch>
            <a:fillRect/>
          </a:stretch>
        </p:blipFill>
        <p:spPr bwMode="auto">
          <a:xfrm>
            <a:off x="1370330" y="2165985"/>
            <a:ext cx="4756785" cy="3861435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2640330" y="2916555"/>
            <a:ext cx="701040" cy="593090"/>
          </a:xfrm>
          <a:prstGeom prst="ellipse">
            <a:avLst/>
          </a:prstGeom>
          <a:noFill/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1370" y="3227070"/>
            <a:ext cx="504825" cy="495935"/>
          </a:xfrm>
          <a:prstGeom prst="ellipse">
            <a:avLst/>
          </a:prstGeom>
          <a:noFill/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79570" y="3723005"/>
            <a:ext cx="679450" cy="593090"/>
          </a:xfrm>
          <a:prstGeom prst="ellipse">
            <a:avLst/>
          </a:prstGeom>
          <a:noFill/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59020" y="3582670"/>
            <a:ext cx="701040" cy="593090"/>
          </a:xfrm>
          <a:prstGeom prst="ellipse">
            <a:avLst/>
          </a:prstGeom>
          <a:noFill/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94245" y="3509645"/>
            <a:ext cx="1003300" cy="666115"/>
          </a:xfrm>
          <a:prstGeom prst="ellipse">
            <a:avLst/>
          </a:prstGeom>
          <a:noFill/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028430" y="3132455"/>
            <a:ext cx="679450" cy="593090"/>
          </a:xfrm>
          <a:prstGeom prst="ellipse">
            <a:avLst/>
          </a:prstGeom>
          <a:noFill/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643745" y="2798445"/>
            <a:ext cx="701040" cy="593090"/>
          </a:xfrm>
          <a:prstGeom prst="ellipse">
            <a:avLst/>
          </a:prstGeom>
          <a:noFill/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bldLvl="0" animBg="1"/>
      <p:bldP spid="13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578485"/>
            <a:ext cx="12192000" cy="6279515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578485"/>
            <a:ext cx="12192000" cy="627951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6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5c50911e6eb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52F8B0-5637-41B7-88A9-071D6D8695B4}"/>
              </a:ext>
            </a:extLst>
          </p:cNvPr>
          <p:cNvSpPr/>
          <p:nvPr/>
        </p:nvSpPr>
        <p:spPr>
          <a:xfrm>
            <a:off x="4923790" y="1985010"/>
            <a:ext cx="5939801" cy="1222007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0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VẬN DỤNG</a:t>
            </a:r>
            <a:endParaRPr lang="en-SG" altLang="x-none" sz="6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Giáo án điện tử CÁNH DIỀU- HUYỀN 2020\OneDrive_2020-08-12 (1)\MÔN TOÁN\HÌNH ẢNH\trang 1 -50\trang 23\10082b55-626e-4e83-b175-b004b5bf6a9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5" t="3251" r="4995"/>
          <a:stretch>
            <a:fillRect/>
          </a:stretch>
        </p:blipFill>
        <p:spPr bwMode="auto">
          <a:xfrm>
            <a:off x="83821" y="475615"/>
            <a:ext cx="10927080" cy="6306820"/>
          </a:xfrm>
          <a:prstGeom prst="rect">
            <a:avLst/>
          </a:prstGeom>
          <a:noFill/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002655"/>
            <a:ext cx="494665" cy="494665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65" y="5497195"/>
            <a:ext cx="311150" cy="311150"/>
          </a:xfrm>
          <a:prstGeom prst="rect">
            <a:avLst/>
          </a:prstGeom>
        </p:spPr>
      </p:pic>
      <p:pic>
        <p:nvPicPr>
          <p:cNvPr id="2" name="Content Placeholder 1" descr="File:Crystal Clear action button &lt;strong&gt;cancel&lt;/strong&gt;.svg - Wikipedia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5857399"/>
            <a:ext cx="292100" cy="29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1779270" y="519430"/>
            <a:ext cx="5389245" cy="4486275"/>
          </a:xfrm>
          <a:prstGeom prst="cloudCallout">
            <a:avLst>
              <a:gd name="adj1" fmla="val 95716"/>
              <a:gd name="adj2" fmla="val 52816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Em hãy nêu một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số tình huống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thực tế về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nhiều hơn – ít hơn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– bằng nhau</a:t>
            </a:r>
            <a:endParaRPr kumimoji="0" lang="vi-VN" altLang="zh-CN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2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hhh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965" y="-150495"/>
            <a:ext cx="12706350" cy="724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49265">
            <a:off x="1964355" y="3250619"/>
            <a:ext cx="6384537" cy="1766459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lịch c</a:t>
            </a:r>
            <a:r>
              <a:rPr lang="vi-VN" altLang="en-US" b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ùng</a:t>
            </a:r>
            <a:r>
              <a:rPr lang="en-US" b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Doraemon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2510" y="4409440"/>
            <a:ext cx="2809240" cy="23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owerpoint-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95" y="-83820"/>
            <a:ext cx="1871980" cy="811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-635" y="719455"/>
            <a:ext cx="12192635" cy="6138545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371475"/>
            <a:ext cx="12192000" cy="64865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6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5c50911e6eb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923790" y="1985010"/>
            <a:ext cx="5939801" cy="1222007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E:\Giáo án điện tử CÁNH DIỀU- HUYỀN 2020\OneDrive_2020-08-12 (1)\MÔN TOÁN\HÌNH ẢNH\trang 1 -50\trang 22\626ca383-5e41-4a7f-8280-1831a74442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4" t="4132" r="4240" b="4539"/>
          <a:stretch>
            <a:fillRect/>
          </a:stretch>
        </p:blipFill>
        <p:spPr bwMode="auto">
          <a:xfrm>
            <a:off x="441325" y="515645"/>
            <a:ext cx="11309350" cy="6342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448310"/>
            <a:ext cx="12192000" cy="640969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448945"/>
            <a:ext cx="12192000" cy="640905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6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5c50911e6eb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688996E-A3D3-4E72-B4BA-5CEB7C162EB0}"/>
              </a:ext>
            </a:extLst>
          </p:cNvPr>
          <p:cNvSpPr/>
          <p:nvPr/>
        </p:nvSpPr>
        <p:spPr>
          <a:xfrm>
            <a:off x="4923790" y="1985010"/>
            <a:ext cx="5939801" cy="1222007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0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KHÁM PHÁ</a:t>
            </a:r>
            <a:endParaRPr lang="en-SG" altLang="x-none" sz="6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/>
          <p:cNvSpPr/>
          <p:nvPr/>
        </p:nvSpPr>
        <p:spPr>
          <a:xfrm>
            <a:off x="144961" y="562882"/>
            <a:ext cx="4342765" cy="655955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 </a:t>
            </a:r>
            <a:r>
              <a:rPr lang="en-SG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SG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endParaRPr lang="en-SG" sz="32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3" descr="E:\Giáo án điện tử CÁNH DIỀU- HUYỀN 2020\OneDrive_2020-08-12 (1)\MÔN TOÁN\HÌNH ẢNH\trang 1 -50\trang 22\ad78c2c9-47a3-4bb6-bc7d-0e22f6bcdc8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267"/>
          <a:stretch>
            <a:fillRect/>
          </a:stretch>
        </p:blipFill>
        <p:spPr bwMode="auto">
          <a:xfrm>
            <a:off x="1466487" y="1218837"/>
            <a:ext cx="9861549" cy="3353452"/>
          </a:xfrm>
          <a:prstGeom prst="rect">
            <a:avLst/>
          </a:prstGeom>
          <a:noFill/>
        </p:spPr>
      </p:pic>
      <p:pic>
        <p:nvPicPr>
          <p:cNvPr id="3" name="Picture 3" descr="E:\Giáo án điện tử CÁNH DIỀU- HUYỀN 2020\OneDrive_2020-08-12 (1)\MÔN TOÁN\HÌNH ẢNH\trang 1 -50\trang 22\ad78c2c9-47a3-4bb6-bc7d-0e22f6bcdc8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667"/>
          <a:stretch>
            <a:fillRect/>
          </a:stretch>
        </p:blipFill>
        <p:spPr bwMode="auto">
          <a:xfrm>
            <a:off x="1466489" y="4572289"/>
            <a:ext cx="9861547" cy="1634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iáo án điện tử CÁNH DIỀU- HUYỀN 2020\OneDrive_2020-08-12 (1)\MÔN TOÁN\HÌNH ẢNH\trang 1 -50\trang 22\0742d1b4-dc9b-4647-9914-e9c3040030d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87" b="33805"/>
          <a:stretch>
            <a:fillRect/>
          </a:stretch>
        </p:blipFill>
        <p:spPr bwMode="auto">
          <a:xfrm>
            <a:off x="437226" y="730884"/>
            <a:ext cx="11754774" cy="4026907"/>
          </a:xfrm>
          <a:prstGeom prst="rect">
            <a:avLst/>
          </a:prstGeom>
          <a:noFill/>
        </p:spPr>
      </p:pic>
      <p:pic>
        <p:nvPicPr>
          <p:cNvPr id="4" name="Picture 2" descr="E:\Giáo án điện tử CÁNH DIỀU- HUYỀN 2020\OneDrive_2020-08-12 (1)\MÔN TOÁN\HÌNH ẢNH\trang 1 -50\trang 22\0742d1b4-dc9b-4647-9914-e9c3040030d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861"/>
          <a:stretch>
            <a:fillRect/>
          </a:stretch>
        </p:blipFill>
        <p:spPr bwMode="auto">
          <a:xfrm>
            <a:off x="437226" y="4757791"/>
            <a:ext cx="11754774" cy="2171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Giáo án điện tử CÁNH DIỀU- HUYỀN 2020\OneDrive_2020-08-12 (1)\MÔN TOÁN\HÌNH ẢNH\trang 1 -50\trang 22\ebf3c1d3-64da-4b1b-8bab-359e4f1747a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85"/>
          <a:stretch>
            <a:fillRect/>
          </a:stretch>
        </p:blipFill>
        <p:spPr bwMode="auto">
          <a:xfrm>
            <a:off x="126903" y="572182"/>
            <a:ext cx="11938194" cy="4016572"/>
          </a:xfrm>
          <a:prstGeom prst="rect">
            <a:avLst/>
          </a:prstGeom>
          <a:noFill/>
        </p:spPr>
      </p:pic>
      <p:pic>
        <p:nvPicPr>
          <p:cNvPr id="9" name="Picture 2" descr="E:\Giáo án điện tử CÁNH DIỀU- HUYỀN 2020\OneDrive_2020-08-12 (1)\MÔN TOÁN\HÌNH ẢNH\trang 1 -50\trang 22\ebf3c1d3-64da-4b1b-8bab-359e4f1747a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03" t="65969" r="4800" b="11673"/>
          <a:stretch>
            <a:fillRect/>
          </a:stretch>
        </p:blipFill>
        <p:spPr bwMode="auto">
          <a:xfrm>
            <a:off x="711200" y="4588754"/>
            <a:ext cx="10821648" cy="136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Giáo án điện tử CÁNH DIỀU- HUYỀN 2020\OneDrive_2020-08-12 (1)\MÔN TOÁN\HÌNH ẢNH\trang 1 -50\trang 22\ad78c2c9-47a3-4bb6-bc7d-0e22f6bcdc8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600"/>
          <a:stretch>
            <a:fillRect/>
          </a:stretch>
        </p:blipFill>
        <p:spPr bwMode="auto">
          <a:xfrm>
            <a:off x="333828" y="597693"/>
            <a:ext cx="4716463" cy="3027363"/>
          </a:xfrm>
          <a:prstGeom prst="rect">
            <a:avLst/>
          </a:prstGeom>
          <a:noFill/>
        </p:spPr>
      </p:pic>
      <p:pic>
        <p:nvPicPr>
          <p:cNvPr id="7" name="Picture 2" descr="E:\Giáo án điện tử CÁNH DIỀU- HUYỀN 2020\OneDrive_2020-08-12 (1)\MÔN TOÁN\HÌNH ẢNH\trang 1 -50\trang 22\0742d1b4-dc9b-4647-9914-e9c3040030d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14" b="5041"/>
          <a:stretch>
            <a:fillRect/>
          </a:stretch>
        </p:blipFill>
        <p:spPr bwMode="auto">
          <a:xfrm>
            <a:off x="7141711" y="533399"/>
            <a:ext cx="4835525" cy="3155950"/>
          </a:xfrm>
          <a:prstGeom prst="rect">
            <a:avLst/>
          </a:prstGeom>
          <a:noFill/>
        </p:spPr>
      </p:pic>
      <p:pic>
        <p:nvPicPr>
          <p:cNvPr id="9" name="Picture 2" descr="E:\Giáo án điện tử CÁNH DIỀU- HUYỀN 2020\OneDrive_2020-08-12 (1)\MÔN TOÁN\HÌNH ẢNH\trang 1 -50\trang 22\ebf3c1d3-64da-4b1b-8bab-359e4f1747a8.jpg"/>
          <p:cNvPicPr>
            <a:picLocks noGrp="1"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7" t="3203" r="2307" b="6351"/>
          <a:stretch>
            <a:fillRect/>
          </a:stretch>
        </p:blipFill>
        <p:spPr bwMode="auto">
          <a:xfrm>
            <a:off x="3194367" y="3625056"/>
            <a:ext cx="5803265" cy="3048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485140"/>
            <a:ext cx="12192000" cy="637286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485140"/>
            <a:ext cx="12192000" cy="637286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6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5c50911e6eb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2DF3755-0852-43FF-A43E-69F1AEBA8449}"/>
              </a:ext>
            </a:extLst>
          </p:cNvPr>
          <p:cNvSpPr/>
          <p:nvPr/>
        </p:nvSpPr>
        <p:spPr>
          <a:xfrm>
            <a:off x="4923790" y="1985010"/>
            <a:ext cx="5939801" cy="1222007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0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 HÀNH</a:t>
            </a:r>
            <a:endParaRPr lang="en-SG" altLang="x-none" sz="60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120</Words>
  <Application>Microsoft Office PowerPoint</Application>
  <PresentationFormat>Widescreen</PresentationFormat>
  <Paragraphs>26</Paragraphs>
  <Slides>16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UTM Avo</vt:lpstr>
      <vt:lpstr>Arial</vt:lpstr>
      <vt:lpstr>Calibri</vt:lpstr>
      <vt:lpstr>Times New Roman</vt:lpstr>
      <vt:lpstr>Green Color</vt:lpstr>
      <vt:lpstr>Tuần 3 Bài 9: Nhiều hơn – Ít hơn – Bằng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lịch cùng Doraemon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56</cp:revision>
  <dcterms:created xsi:type="dcterms:W3CDTF">2021-11-01T08:16:00Z</dcterms:created>
  <dcterms:modified xsi:type="dcterms:W3CDTF">2022-09-24T15:00:48Z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2E1FD25A95EA41BA87E123B79F3CE309</vt:lpwstr>
  </property>
  <property fmtid="{D5CDD505-2E9C-101B-9397-08002B2CF9AE}" pid="3" name="KSOProductBuildVer">
    <vt:lpwstr>1033-11.2.0.10382</vt:lpwstr>
  </property>
</Properties>
</file>