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8"/>
  </p:notesMasterIdLst>
  <p:sldIdLst>
    <p:sldId id="300" r:id="rId2"/>
    <p:sldId id="299" r:id="rId3"/>
    <p:sldId id="354" r:id="rId4"/>
    <p:sldId id="327" r:id="rId5"/>
    <p:sldId id="360" r:id="rId6"/>
    <p:sldId id="328" r:id="rId7"/>
    <p:sldId id="336" r:id="rId8"/>
    <p:sldId id="332" r:id="rId9"/>
    <p:sldId id="358" r:id="rId10"/>
    <p:sldId id="359" r:id="rId11"/>
    <p:sldId id="324" r:id="rId12"/>
    <p:sldId id="325" r:id="rId13"/>
    <p:sldId id="326" r:id="rId14"/>
    <p:sldId id="355" r:id="rId15"/>
    <p:sldId id="338" r:id="rId16"/>
    <p:sldId id="33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696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B5A11-1F32-4AA6-9EFB-2759E58D9F2A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0C154-92A7-44DE-A036-709283AC8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3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887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18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54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71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7232-4E6C-489D-B120-8D521E487459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ECE8-DD87-4C4F-BE86-522C77DF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0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7232-4E6C-489D-B120-8D521E487459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ECE8-DD87-4C4F-BE86-522C77DF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15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7232-4E6C-489D-B120-8D521E487459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ECE8-DD87-4C4F-BE86-522C77DF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80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7232-4E6C-489D-B120-8D521E487459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ECE8-DD87-4C4F-BE86-522C77DF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59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7232-4E6C-489D-B120-8D521E487459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ECE8-DD87-4C4F-BE86-522C77DF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51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7232-4E6C-489D-B120-8D521E487459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ECE8-DD87-4C4F-BE86-522C77DF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32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7232-4E6C-489D-B120-8D521E487459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ECE8-DD87-4C4F-BE86-522C77DF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74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5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03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8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2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38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9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7232-4E6C-489D-B120-8D521E487459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ECE8-DD87-4C4F-BE86-522C77DF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0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7232-4E6C-489D-B120-8D521E487459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ECE8-DD87-4C4F-BE86-522C77DF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7232-4E6C-489D-B120-8D521E487459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ECE8-DD87-4C4F-BE86-522C77DF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0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F7232-4E6C-489D-B120-8D521E487459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ECE8-DD87-4C4F-BE86-522C77DF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2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F7232-4E6C-489D-B120-8D521E487459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ECE8-DD87-4C4F-BE86-522C77DF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7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1" r:id="rId17"/>
    <p:sldLayoutId id="2147483692" r:id="rId18"/>
    <p:sldLayoutId id="214748369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115893" y="1648606"/>
            <a:ext cx="5960286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viết: a, c, ca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DB9255-0EAE-45F6-B5E6-6AB0249EC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88" y="454783"/>
            <a:ext cx="10968023" cy="640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51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60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</a:t>
            </a:r>
          </a:p>
        </p:txBody>
      </p:sp>
      <p:pic>
        <p:nvPicPr>
          <p:cNvPr id="6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072" y="67409"/>
            <a:ext cx="9539079" cy="6069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7063305" y="2035248"/>
            <a:ext cx="4037511" cy="46295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72743" y="2122622"/>
            <a:ext cx="60707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7200" b="1" kern="0" spc="51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TẬP VIẾT VỞ</a:t>
            </a:r>
          </a:p>
        </p:txBody>
      </p:sp>
    </p:spTree>
    <p:extLst>
      <p:ext uri="{BB962C8B-B14F-4D97-AF65-F5344CB8AC3E}">
        <p14:creationId xmlns:p14="http://schemas.microsoft.com/office/powerpoint/2010/main" val="208479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63" y="514559"/>
            <a:ext cx="10503074" cy="634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23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307" y="683837"/>
            <a:ext cx="5978398" cy="56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05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THU THUY\Pictures\Screenshots\Screenshot (6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0730" y="592025"/>
            <a:ext cx="4564342" cy="604408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840" y="592025"/>
            <a:ext cx="4200665" cy="603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7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49" y="406455"/>
            <a:ext cx="1525010" cy="2729768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712" y="4208321"/>
            <a:ext cx="11936455" cy="26528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1897" y="2964737"/>
            <a:ext cx="10321769" cy="1400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1716">
              <a:lnSpc>
                <a:spcPct val="150000"/>
              </a:lnSpc>
            </a:pPr>
            <a:r>
              <a:rPr lang="en-US" sz="6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Tạm</a:t>
            </a:r>
            <a:r>
              <a:rPr lang="en-US" sz="6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biệt</a:t>
            </a:r>
            <a:r>
              <a:rPr lang="en-US" sz="6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6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hẹn</a:t>
            </a:r>
            <a:r>
              <a:rPr lang="en-US" sz="6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gặp</a:t>
            </a:r>
            <a:r>
              <a:rPr lang="en-US" sz="6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lại</a:t>
            </a:r>
            <a:r>
              <a:rPr lang="en-US" sz="66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2558083" y="1356927"/>
            <a:ext cx="1864143" cy="1403176"/>
            <a:chOff x="5337376" y="3832625"/>
            <a:chExt cx="1864191" cy="1403213"/>
          </a:xfrm>
        </p:grpSpPr>
        <p:sp>
          <p:nvSpPr>
            <p:cNvPr id="13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4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5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6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7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8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9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0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1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2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3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4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6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7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8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29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0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1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2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3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4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5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6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7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8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39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0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1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2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3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4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5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6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7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8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49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0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1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2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3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4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5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5884185" y="599268"/>
            <a:ext cx="1864143" cy="1403176"/>
            <a:chOff x="5337376" y="3832625"/>
            <a:chExt cx="1864191" cy="1403213"/>
          </a:xfrm>
        </p:grpSpPr>
        <p:sp>
          <p:nvSpPr>
            <p:cNvPr id="57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8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59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0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1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2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3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4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5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6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7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8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69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0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1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2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3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4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5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6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7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8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79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0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1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2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3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4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5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6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7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8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89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0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1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2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3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4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5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6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7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98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2D10E4D-F5FC-4CEA-BDEA-C6CAFE26D992}"/>
              </a:ext>
            </a:extLst>
          </p:cNvPr>
          <p:cNvGrpSpPr/>
          <p:nvPr/>
        </p:nvGrpSpPr>
        <p:grpSpPr>
          <a:xfrm>
            <a:off x="9679391" y="1082727"/>
            <a:ext cx="1864143" cy="1403176"/>
            <a:chOff x="5337376" y="3832625"/>
            <a:chExt cx="1864191" cy="1403213"/>
          </a:xfrm>
        </p:grpSpPr>
        <p:sp>
          <p:nvSpPr>
            <p:cNvPr id="100" name="Freeform: Shape 26">
              <a:extLst>
                <a:ext uri="{FF2B5EF4-FFF2-40B4-BE49-F238E27FC236}">
                  <a16:creationId xmlns:a16="http://schemas.microsoft.com/office/drawing/2014/main" id="{FF691A19-8811-4B71-90E5-83F10B37E23D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1" name="Freeform: Shape 27">
              <a:extLst>
                <a:ext uri="{FF2B5EF4-FFF2-40B4-BE49-F238E27FC236}">
                  <a16:creationId xmlns:a16="http://schemas.microsoft.com/office/drawing/2014/main" id="{844626E4-2CCF-4D89-A48A-999D1F979E08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2" name="Freeform: Shape 28">
              <a:extLst>
                <a:ext uri="{FF2B5EF4-FFF2-40B4-BE49-F238E27FC236}">
                  <a16:creationId xmlns:a16="http://schemas.microsoft.com/office/drawing/2014/main" id="{5E17C5D3-3546-488F-A447-90DA4083404C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3" name="Freeform: Shape 29">
              <a:extLst>
                <a:ext uri="{FF2B5EF4-FFF2-40B4-BE49-F238E27FC236}">
                  <a16:creationId xmlns:a16="http://schemas.microsoft.com/office/drawing/2014/main" id="{1602D54C-24F6-49FB-B1D0-3BECBFA36AF0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4" name="Freeform: Shape 30">
              <a:extLst>
                <a:ext uri="{FF2B5EF4-FFF2-40B4-BE49-F238E27FC236}">
                  <a16:creationId xmlns:a16="http://schemas.microsoft.com/office/drawing/2014/main" id="{0B42439A-C397-4FAD-AFD5-F1FD9A4B1739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5" name="Freeform: Shape 31">
              <a:extLst>
                <a:ext uri="{FF2B5EF4-FFF2-40B4-BE49-F238E27FC236}">
                  <a16:creationId xmlns:a16="http://schemas.microsoft.com/office/drawing/2014/main" id="{62DC7D30-C400-490D-921E-564EC17272FB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6" name="Freeform: Shape 32">
              <a:extLst>
                <a:ext uri="{FF2B5EF4-FFF2-40B4-BE49-F238E27FC236}">
                  <a16:creationId xmlns:a16="http://schemas.microsoft.com/office/drawing/2014/main" id="{2D83DA1F-FC5B-47EA-92B5-FA3DFC706B0A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7" name="Freeform: Shape 33">
              <a:extLst>
                <a:ext uri="{FF2B5EF4-FFF2-40B4-BE49-F238E27FC236}">
                  <a16:creationId xmlns:a16="http://schemas.microsoft.com/office/drawing/2014/main" id="{AC7A89D0-2160-4E14-91B2-5D633B4722E7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8" name="Freeform: Shape 34">
              <a:extLst>
                <a:ext uri="{FF2B5EF4-FFF2-40B4-BE49-F238E27FC236}">
                  <a16:creationId xmlns:a16="http://schemas.microsoft.com/office/drawing/2014/main" id="{D01AEF34-8498-413E-BB79-755FDF7D4AC1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09" name="Freeform: Shape 35">
              <a:extLst>
                <a:ext uri="{FF2B5EF4-FFF2-40B4-BE49-F238E27FC236}">
                  <a16:creationId xmlns:a16="http://schemas.microsoft.com/office/drawing/2014/main" id="{C89FFA6E-F628-4BB8-8800-C4667DEFD486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0" name="Freeform: Shape 36">
              <a:extLst>
                <a:ext uri="{FF2B5EF4-FFF2-40B4-BE49-F238E27FC236}">
                  <a16:creationId xmlns:a16="http://schemas.microsoft.com/office/drawing/2014/main" id="{63856410-F4C5-4341-8132-5D2713496965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1" name="Freeform: Shape 37">
              <a:extLst>
                <a:ext uri="{FF2B5EF4-FFF2-40B4-BE49-F238E27FC236}">
                  <a16:creationId xmlns:a16="http://schemas.microsoft.com/office/drawing/2014/main" id="{332BB305-988D-41DA-BA03-EFD602B7748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2" name="Freeform: Shape 38">
              <a:extLst>
                <a:ext uri="{FF2B5EF4-FFF2-40B4-BE49-F238E27FC236}">
                  <a16:creationId xmlns:a16="http://schemas.microsoft.com/office/drawing/2014/main" id="{CF3C5D2A-D555-4680-A777-8364AD7F51DD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3" name="Freeform: Shape 39">
              <a:extLst>
                <a:ext uri="{FF2B5EF4-FFF2-40B4-BE49-F238E27FC236}">
                  <a16:creationId xmlns:a16="http://schemas.microsoft.com/office/drawing/2014/main" id="{EE16ADBD-CC40-421F-89AB-139403053196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4" name="Freeform: Shape 40">
              <a:extLst>
                <a:ext uri="{FF2B5EF4-FFF2-40B4-BE49-F238E27FC236}">
                  <a16:creationId xmlns:a16="http://schemas.microsoft.com/office/drawing/2014/main" id="{93964BF2-E265-427A-901B-3EEA89A6767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5" name="Freeform: Shape 41">
              <a:extLst>
                <a:ext uri="{FF2B5EF4-FFF2-40B4-BE49-F238E27FC236}">
                  <a16:creationId xmlns:a16="http://schemas.microsoft.com/office/drawing/2014/main" id="{02DC473A-7566-4C5C-B63F-DC1E8B89EC79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6" name="Freeform: Shape 42">
              <a:extLst>
                <a:ext uri="{FF2B5EF4-FFF2-40B4-BE49-F238E27FC236}">
                  <a16:creationId xmlns:a16="http://schemas.microsoft.com/office/drawing/2014/main" id="{73B5DC67-79BB-4FF2-83FC-167D19478C5E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7" name="Freeform: Shape 43">
              <a:extLst>
                <a:ext uri="{FF2B5EF4-FFF2-40B4-BE49-F238E27FC236}">
                  <a16:creationId xmlns:a16="http://schemas.microsoft.com/office/drawing/2014/main" id="{9527CA76-E134-4542-A98F-BBCE6D95FDE1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8" name="Freeform: Shape 44">
              <a:extLst>
                <a:ext uri="{FF2B5EF4-FFF2-40B4-BE49-F238E27FC236}">
                  <a16:creationId xmlns:a16="http://schemas.microsoft.com/office/drawing/2014/main" id="{C8AC5AF5-76C6-43B9-B5CF-0E7C01E4EAC4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19" name="Freeform: Shape 45">
              <a:extLst>
                <a:ext uri="{FF2B5EF4-FFF2-40B4-BE49-F238E27FC236}">
                  <a16:creationId xmlns:a16="http://schemas.microsoft.com/office/drawing/2014/main" id="{762081A5-48C7-40DA-852B-4E110F8A748F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0" name="Freeform: Shape 46">
              <a:extLst>
                <a:ext uri="{FF2B5EF4-FFF2-40B4-BE49-F238E27FC236}">
                  <a16:creationId xmlns:a16="http://schemas.microsoft.com/office/drawing/2014/main" id="{B990F0BB-CB90-41BD-8ADA-25ED8CD0E44E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1" name="Freeform: Shape 47">
              <a:extLst>
                <a:ext uri="{FF2B5EF4-FFF2-40B4-BE49-F238E27FC236}">
                  <a16:creationId xmlns:a16="http://schemas.microsoft.com/office/drawing/2014/main" id="{49A01961-2C52-4916-90CC-23DDF639B246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2" name="Freeform: Shape 48">
              <a:extLst>
                <a:ext uri="{FF2B5EF4-FFF2-40B4-BE49-F238E27FC236}">
                  <a16:creationId xmlns:a16="http://schemas.microsoft.com/office/drawing/2014/main" id="{705A51FD-91AC-43CD-8962-42F93C60CBA2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3" name="Freeform: Shape 49">
              <a:extLst>
                <a:ext uri="{FF2B5EF4-FFF2-40B4-BE49-F238E27FC236}">
                  <a16:creationId xmlns:a16="http://schemas.microsoft.com/office/drawing/2014/main" id="{44303C9E-73C7-4EF6-9310-9AAE2EB586AE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4" name="Freeform: Shape 50">
              <a:extLst>
                <a:ext uri="{FF2B5EF4-FFF2-40B4-BE49-F238E27FC236}">
                  <a16:creationId xmlns:a16="http://schemas.microsoft.com/office/drawing/2014/main" id="{B10C941B-3CBF-4D4D-A3DD-EB035AC53F61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5" name="Freeform: Shape 51">
              <a:extLst>
                <a:ext uri="{FF2B5EF4-FFF2-40B4-BE49-F238E27FC236}">
                  <a16:creationId xmlns:a16="http://schemas.microsoft.com/office/drawing/2014/main" id="{FB4EB679-A9CD-4ED8-8391-CA72E1DFE1A2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6" name="Freeform: Shape 52">
              <a:extLst>
                <a:ext uri="{FF2B5EF4-FFF2-40B4-BE49-F238E27FC236}">
                  <a16:creationId xmlns:a16="http://schemas.microsoft.com/office/drawing/2014/main" id="{0E5DEBC7-B277-4F30-B646-18101F0EE3E8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7" name="Freeform: Shape 53">
              <a:extLst>
                <a:ext uri="{FF2B5EF4-FFF2-40B4-BE49-F238E27FC236}">
                  <a16:creationId xmlns:a16="http://schemas.microsoft.com/office/drawing/2014/main" id="{90B444D4-B575-41D7-94BD-D108FDF7564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8" name="Freeform: Shape 54">
              <a:extLst>
                <a:ext uri="{FF2B5EF4-FFF2-40B4-BE49-F238E27FC236}">
                  <a16:creationId xmlns:a16="http://schemas.microsoft.com/office/drawing/2014/main" id="{96CA12AE-430F-46B7-A6EF-705E1139B5DD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29" name="Freeform: Shape 55">
              <a:extLst>
                <a:ext uri="{FF2B5EF4-FFF2-40B4-BE49-F238E27FC236}">
                  <a16:creationId xmlns:a16="http://schemas.microsoft.com/office/drawing/2014/main" id="{F6C02ED1-F0BA-42E8-A5F9-ACABD3AEEFC4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0" name="Freeform: Shape 56">
              <a:extLst>
                <a:ext uri="{FF2B5EF4-FFF2-40B4-BE49-F238E27FC236}">
                  <a16:creationId xmlns:a16="http://schemas.microsoft.com/office/drawing/2014/main" id="{59E2A7EA-8925-49A6-8776-02ECFC56DF46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1" name="Freeform: Shape 57">
              <a:extLst>
                <a:ext uri="{FF2B5EF4-FFF2-40B4-BE49-F238E27FC236}">
                  <a16:creationId xmlns:a16="http://schemas.microsoft.com/office/drawing/2014/main" id="{FCB5D0B1-A9C6-477F-ADE1-C716A1775DAA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2" name="Freeform: Shape 58">
              <a:extLst>
                <a:ext uri="{FF2B5EF4-FFF2-40B4-BE49-F238E27FC236}">
                  <a16:creationId xmlns:a16="http://schemas.microsoft.com/office/drawing/2014/main" id="{06CF2158-B0A0-4747-80D1-6F434865FCA4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3" name="Freeform: Shape 59">
              <a:extLst>
                <a:ext uri="{FF2B5EF4-FFF2-40B4-BE49-F238E27FC236}">
                  <a16:creationId xmlns:a16="http://schemas.microsoft.com/office/drawing/2014/main" id="{034CB3C6-0BB2-4D1F-9060-26AC7ED5C0D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4" name="Freeform: Shape 60">
              <a:extLst>
                <a:ext uri="{FF2B5EF4-FFF2-40B4-BE49-F238E27FC236}">
                  <a16:creationId xmlns:a16="http://schemas.microsoft.com/office/drawing/2014/main" id="{96E36059-F810-4EBB-8987-84C5D6245A9A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5" name="Freeform: Shape 61">
              <a:extLst>
                <a:ext uri="{FF2B5EF4-FFF2-40B4-BE49-F238E27FC236}">
                  <a16:creationId xmlns:a16="http://schemas.microsoft.com/office/drawing/2014/main" id="{EFCBE482-7664-4079-8CF5-D355B5D8328A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6" name="Freeform: Shape 62">
              <a:extLst>
                <a:ext uri="{FF2B5EF4-FFF2-40B4-BE49-F238E27FC236}">
                  <a16:creationId xmlns:a16="http://schemas.microsoft.com/office/drawing/2014/main" id="{BDFEF0AA-3567-49A9-B695-52BE9C35DF66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7" name="Freeform: Shape 63">
              <a:extLst>
                <a:ext uri="{FF2B5EF4-FFF2-40B4-BE49-F238E27FC236}">
                  <a16:creationId xmlns:a16="http://schemas.microsoft.com/office/drawing/2014/main" id="{7DCD0B4C-089F-495B-B731-75C6BB3A6317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8" name="Freeform: Shape 64">
              <a:extLst>
                <a:ext uri="{FF2B5EF4-FFF2-40B4-BE49-F238E27FC236}">
                  <a16:creationId xmlns:a16="http://schemas.microsoft.com/office/drawing/2014/main" id="{B70D8FD5-FDED-4913-AEE4-0752028D275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39" name="Freeform: Shape 65">
              <a:extLst>
                <a:ext uri="{FF2B5EF4-FFF2-40B4-BE49-F238E27FC236}">
                  <a16:creationId xmlns:a16="http://schemas.microsoft.com/office/drawing/2014/main" id="{C8CBFD9B-0797-4E11-8BC7-FEA0691F42F2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40" name="Freeform: Shape 66">
              <a:extLst>
                <a:ext uri="{FF2B5EF4-FFF2-40B4-BE49-F238E27FC236}">
                  <a16:creationId xmlns:a16="http://schemas.microsoft.com/office/drawing/2014/main" id="{B8D93ABE-0052-4930-BE5B-31744011E704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  <p:sp>
          <p:nvSpPr>
            <p:cNvPr id="141" name="Freeform: Shape 67">
              <a:extLst>
                <a:ext uri="{FF2B5EF4-FFF2-40B4-BE49-F238E27FC236}">
                  <a16:creationId xmlns:a16="http://schemas.microsoft.com/office/drawing/2014/main" id="{41F2AC0F-2297-450B-A724-185B360708DC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defTabSz="914438">
                <a:defRPr/>
              </a:pPr>
              <a:endParaRPr lang="en-US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03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24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10 chủ đề hình nền powerpoint cực đẹp">
            <a:extLst>
              <a:ext uri="{FF2B5EF4-FFF2-40B4-BE49-F238E27FC236}">
                <a16:creationId xmlns:a16="http://schemas.microsoft.com/office/drawing/2014/main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" y="431321"/>
            <a:ext cx="12191680" cy="642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52421" y="3313900"/>
            <a:ext cx="6012584" cy="1015661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 defTabSz="914438"/>
            <a:r>
              <a:rPr lang="en-US" sz="60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18017080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THU THUY\Pictures\Screenshots\Screenshot (6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2673" y="345282"/>
            <a:ext cx="4564342" cy="604408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783" y="345282"/>
            <a:ext cx="4200665" cy="603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51575" y="621091"/>
            <a:ext cx="5521910" cy="76944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QUAN SÁT MẪU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42" y="2265968"/>
            <a:ext cx="10877550" cy="3009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1285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ết a, c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98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39605"/>
            <a:ext cx="12192000" cy="653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5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102" y="914657"/>
            <a:ext cx="2667345" cy="3131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19" y="914657"/>
            <a:ext cx="2688473" cy="3032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077294" y="4356236"/>
            <a:ext cx="2008921" cy="1993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8982" y="4341233"/>
            <a:ext cx="2090155" cy="2074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897299" y="-39439"/>
            <a:ext cx="5521910" cy="76944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QUAN SÁT MẪU</a:t>
            </a:r>
          </a:p>
        </p:txBody>
      </p:sp>
    </p:spTree>
    <p:extLst>
      <p:ext uri="{BB962C8B-B14F-4D97-AF65-F5344CB8AC3E}">
        <p14:creationId xmlns:p14="http://schemas.microsoft.com/office/powerpoint/2010/main" val="2855255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780"/>
            <a:ext cx="12192000" cy="64187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59" y="4744195"/>
            <a:ext cx="738408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27" y="697179"/>
            <a:ext cx="7427212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228089" y="2829229"/>
            <a:ext cx="1770335" cy="1809455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92500" lnSpcReduction="10000"/>
          </a:bodyPr>
          <a:lstStyle/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5867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914377">
              <a:lnSpc>
                <a:spcPct val="110000"/>
              </a:lnSpc>
              <a:spcBef>
                <a:spcPct val="0"/>
              </a:spcBef>
            </a:pPr>
            <a:r>
              <a:rPr lang="zh-CN" altLang="en-US" sz="5867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11600" y="3847679"/>
            <a:ext cx="436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411341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nh-nen-powerpoint-dep-nhat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6034" y="975870"/>
            <a:ext cx="9883067" cy="5559225"/>
          </a:xfrm>
          <a:prstGeom prst="rect">
            <a:avLst/>
          </a:prstGeom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862755" y="1597030"/>
            <a:ext cx="5826621" cy="1413127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sz="6000"/>
          </a:p>
        </p:txBody>
      </p:sp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3090302" y="1710540"/>
            <a:ext cx="5371525" cy="10326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700" kern="10" dirty="0">
                <a:ln w="19050" cap="sq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CC33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UTM Avo" panose="02040603050506020204" pitchFamily="18" charset="0"/>
                <a:cs typeface="Times New Roman"/>
              </a:rPr>
              <a:t>VIẾT BẢNG CON</a:t>
            </a: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3792847" y="3429000"/>
            <a:ext cx="3757925" cy="2395381"/>
            <a:chOff x="1624" y="1384"/>
            <a:chExt cx="2456" cy="1928"/>
          </a:xfrm>
        </p:grpSpPr>
        <p:sp>
          <p:nvSpPr>
            <p:cNvPr id="9" name="Rectangle 10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24" y="1384"/>
              <a:ext cx="2456" cy="1928"/>
            </a:xfrm>
            <a:prstGeom prst="rect">
              <a:avLst/>
            </a:prstGeom>
            <a:solidFill>
              <a:srgbClr val="009900"/>
            </a:solidFill>
            <a:ln w="57150" cmpd="thinThick">
              <a:solidFill>
                <a:srgbClr val="CC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7200">
                <a:latin typeface="VNI-Times" pitchFamily="2" charset="0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2616" y="2488"/>
              <a:ext cx="528" cy="80"/>
            </a:xfrm>
            <a:prstGeom prst="rect">
              <a:avLst/>
            </a:prstGeom>
            <a:solidFill>
              <a:srgbClr val="CC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 rot="-1403113">
              <a:off x="2600" y="2184"/>
              <a:ext cx="528" cy="80"/>
            </a:xfrm>
            <a:prstGeom prst="rect">
              <a:avLst/>
            </a:prstGeom>
            <a:solidFill>
              <a:srgbClr val="CC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946600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0D7191-AB4E-4E61-BA41-D5B2FD760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18" y="447239"/>
            <a:ext cx="10953163" cy="641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68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</TotalTime>
  <Words>47</Words>
  <Application>Microsoft Office PowerPoint</Application>
  <PresentationFormat>Widescreen</PresentationFormat>
  <Paragraphs>18</Paragraphs>
  <Slides>16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HP001 4 hàng</vt:lpstr>
      <vt:lpstr>Quicksand</vt:lpstr>
      <vt:lpstr>UTM Avo</vt:lpstr>
      <vt:lpstr>VNI-Times</vt:lpstr>
      <vt:lpstr>方正粗圆简体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65</cp:revision>
  <dcterms:created xsi:type="dcterms:W3CDTF">2021-09-02T05:53:53Z</dcterms:created>
  <dcterms:modified xsi:type="dcterms:W3CDTF">2022-09-10T08:19:29Z</dcterms:modified>
</cp:coreProperties>
</file>