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583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294" r:id="rId12"/>
    <p:sldId id="270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UTM Avo" panose="020406030505060202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Ấn</a:t>
            </a:r>
            <a:r>
              <a:rPr lang="vi-VN" baseline="0" dirty="0"/>
              <a:t> vào số 1, 2, 3 làm bài luyện tập.</a:t>
            </a:r>
          </a:p>
          <a:p>
            <a:r>
              <a:rPr lang="vi-VN" baseline="0" dirty="0"/>
              <a:t>Sau khi dọn sạch rác, ấn vào vỏ sò để chuyển sang phần tập viết.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A3B7D-3D94-4BBE-9687-40D59D040A5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6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8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9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3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49;p11">
            <a:extLst>
              <a:ext uri="{FF2B5EF4-FFF2-40B4-BE49-F238E27FC236}">
                <a16:creationId xmlns:a16="http://schemas.microsoft.com/office/drawing/2014/main" id="{1169500A-6E38-6257-37A2-3E3DAF93282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65100" y="-90898"/>
            <a:ext cx="12677342" cy="69488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C02820D-4D13-A07D-68A0-D006DD884027}"/>
              </a:ext>
            </a:extLst>
          </p:cNvPr>
          <p:cNvSpPr/>
          <p:nvPr userDrawn="1"/>
        </p:nvSpPr>
        <p:spPr>
          <a:xfrm>
            <a:off x="11067470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E0971786-7331-58E2-819F-15E5BA06FBE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FCC857A9-E01F-A8FE-CE3C-5224FC5C722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8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49" r:id="rId6"/>
    <p:sldLayoutId id="2147483650" r:id="rId7"/>
    <p:sldLayoutId id="2147483652" r:id="rId8"/>
    <p:sldLayoutId id="2147483658" r:id="rId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43.GIF"/><Relationship Id="rId3" Type="http://schemas.openxmlformats.org/officeDocument/2006/relationships/image" Target="../media/image20.GIF"/><Relationship Id="rId7" Type="http://schemas.openxmlformats.org/officeDocument/2006/relationships/image" Target="../media/image21.GIF"/><Relationship Id="rId12" Type="http://schemas.openxmlformats.org/officeDocument/2006/relationships/image" Target="../media/image42.GIF"/><Relationship Id="rId17" Type="http://schemas.openxmlformats.org/officeDocument/2006/relationships/image" Target="../media/image19.png"/><Relationship Id="rId2" Type="http://schemas.openxmlformats.org/officeDocument/2006/relationships/image" Target="../media/image10.jpeg"/><Relationship Id="rId16" Type="http://schemas.openxmlformats.org/officeDocument/2006/relationships/image" Target="../media/image46.GIF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41.GIF"/><Relationship Id="rId5" Type="http://schemas.openxmlformats.org/officeDocument/2006/relationships/image" Target="../media/image24.png"/><Relationship Id="rId15" Type="http://schemas.openxmlformats.org/officeDocument/2006/relationships/image" Target="../media/image45.GIF"/><Relationship Id="rId10" Type="http://schemas.openxmlformats.org/officeDocument/2006/relationships/image" Target="../media/image40.GIF"/><Relationship Id="rId4" Type="http://schemas.openxmlformats.org/officeDocument/2006/relationships/image" Target="../media/image22.GIF"/><Relationship Id="rId9" Type="http://schemas.openxmlformats.org/officeDocument/2006/relationships/image" Target="../media/image39.GIF"/><Relationship Id="rId14" Type="http://schemas.openxmlformats.org/officeDocument/2006/relationships/image" Target="../media/image4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5.png"/><Relationship Id="rId18" Type="http://schemas.openxmlformats.org/officeDocument/2006/relationships/image" Target="../media/image18.png"/><Relationship Id="rId3" Type="http://schemas.openxmlformats.org/officeDocument/2006/relationships/image" Target="../media/image10.jpeg"/><Relationship Id="rId21" Type="http://schemas.openxmlformats.org/officeDocument/2006/relationships/image" Target="../media/image19.png"/><Relationship Id="rId7" Type="http://schemas.openxmlformats.org/officeDocument/2006/relationships/image" Target="../media/image23.GIF"/><Relationship Id="rId12" Type="http://schemas.openxmlformats.org/officeDocument/2006/relationships/image" Target="../media/image1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slide" Target="slide5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11" Type="http://schemas.openxmlformats.org/officeDocument/2006/relationships/slide" Target="slide6.xml"/><Relationship Id="rId5" Type="http://schemas.openxmlformats.org/officeDocument/2006/relationships/image" Target="../media/image21.GIF"/><Relationship Id="rId15" Type="http://schemas.openxmlformats.org/officeDocument/2006/relationships/slide" Target="slide4.xml"/><Relationship Id="rId10" Type="http://schemas.openxmlformats.org/officeDocument/2006/relationships/image" Target="../media/image16.png"/><Relationship Id="rId19" Type="http://schemas.openxmlformats.org/officeDocument/2006/relationships/slide" Target="slide7.xml"/><Relationship Id="rId4" Type="http://schemas.openxmlformats.org/officeDocument/2006/relationships/image" Target="../media/image20.GIF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26.png"/><Relationship Id="rId7" Type="http://schemas.openxmlformats.org/officeDocument/2006/relationships/image" Target="../media/image21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34.png"/><Relationship Id="rId10" Type="http://schemas.microsoft.com/office/2007/relationships/hdphoto" Target="../media/hdphoto4.wdp"/><Relationship Id="rId4" Type="http://schemas.openxmlformats.org/officeDocument/2006/relationships/image" Target="../media/image33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4.wdp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12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20.GIF"/><Relationship Id="rId5" Type="http://schemas.openxmlformats.org/officeDocument/2006/relationships/image" Target="../media/image37.png"/><Relationship Id="rId10" Type="http://schemas.openxmlformats.org/officeDocument/2006/relationships/image" Target="../media/image21.GIF"/><Relationship Id="rId4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78690" y="1669341"/>
            <a:ext cx="12949380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9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20: Luyện 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60" y="154857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444037" y="5800059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55309" y="4583748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762000" y="554820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2545" y="3725228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66188">
            <a:off x="7559358" y="2610803"/>
            <a:ext cx="1706562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983" y="2382203"/>
            <a:ext cx="1519237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1220" y="739140"/>
            <a:ext cx="15811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01795" y="762953"/>
            <a:ext cx="2181225" cy="146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1633" y="5182553"/>
            <a:ext cx="17145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7658" y="1951990"/>
            <a:ext cx="14700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25068" y="3999548"/>
            <a:ext cx="1817687" cy="1382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745CB8-7EDD-461C-9631-7AE047E6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542 0.0487963 L -1.00448 0.1525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052 0.149352 L -1.03099 0.253056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762 0.220278 " pathEditMode="relative" rAng="0" ptsTypes="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80938 0.103704 " pathEditMode="relative" ptsTypes="">
                                      <p:cBhvr>
                                        <p:cTn id="1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80938 0.103704 " pathEditMode="relative" ptsTypes="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16" dur="2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20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2" dur="2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4" dur="3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74750"/>
            <a:ext cx="7497763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2">
            <a:clrChange>
              <a:clrFrom>
                <a:srgbClr val="F8F5F6"/>
              </a:clrFrom>
              <a:clrTo>
                <a:srgbClr val="F8F5F6">
                  <a:alpha val="0"/>
                </a:srgbClr>
              </a:clrTo>
            </a:clrChange>
          </a:blip>
          <a:srcRect l="21548" t="9761" r="18127" b="2928"/>
          <a:stretch>
            <a:fillRect/>
          </a:stretch>
        </p:blipFill>
        <p:spPr>
          <a:xfrm>
            <a:off x="9718675" y="3454400"/>
            <a:ext cx="2473325" cy="340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220632" y="336336"/>
            <a:ext cx="7000875" cy="4486275"/>
          </a:xfrm>
          <a:prstGeom prst="cloudCallout">
            <a:avLst>
              <a:gd name="adj1" fmla="val 80734"/>
              <a:gd name="adj2" fmla="val 32777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Các em hãy kể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 các tình huống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trong thực tế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về phép cộng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trong phạm vi 10</a:t>
            </a:r>
            <a:endParaRPr kumimoji="0" lang="zh-CN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5424805"/>
            <a:ext cx="1116965" cy="1433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5" y="5944609"/>
            <a:ext cx="523875" cy="838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292611" y="5464766"/>
            <a:ext cx="762000" cy="13525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1912" y="1429968"/>
            <a:ext cx="723398" cy="8118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99" y="-46010"/>
            <a:ext cx="12402105" cy="69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4CE029-912F-4928-AA05-3ACB01004E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9631680" y="1812925"/>
            <a:ext cx="940435" cy="2269490"/>
          </a:xfrm>
          <a:prstGeom prst="rect">
            <a:avLst/>
          </a:prstGeom>
        </p:spPr>
      </p:pic>
      <p:sp>
        <p:nvSpPr>
          <p:cNvPr id="41" name="8-Point Star 40">
            <a:hlinkClick r:id="rId11" action="ppaction://hlinksldjump"/>
          </p:cNvPr>
          <p:cNvSpPr/>
          <p:nvPr/>
        </p:nvSpPr>
        <p:spPr>
          <a:xfrm>
            <a:off x="9361138" y="1243564"/>
            <a:ext cx="711944" cy="660829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590675" y="2275205"/>
            <a:ext cx="1699895" cy="32156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56069" y1="9622" x2="90751" y2="1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997">
            <a:off x="5253355" y="1039495"/>
            <a:ext cx="1877695" cy="2219960"/>
          </a:xfrm>
          <a:prstGeom prst="rect">
            <a:avLst/>
          </a:prstGeom>
        </p:spPr>
      </p:pic>
      <p:sp>
        <p:nvSpPr>
          <p:cNvPr id="50" name="8-Point Star 49">
            <a:hlinkClick r:id="rId15" action="ppaction://hlinksldjump"/>
          </p:cNvPr>
          <p:cNvSpPr/>
          <p:nvPr/>
        </p:nvSpPr>
        <p:spPr>
          <a:xfrm>
            <a:off x="1590694" y="1819080"/>
            <a:ext cx="711944" cy="660829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2" name="8-Point Star 51">
            <a:hlinkClick r:id="rId16" action="ppaction://hlinksldjump"/>
          </p:cNvPr>
          <p:cNvSpPr/>
          <p:nvPr/>
        </p:nvSpPr>
        <p:spPr>
          <a:xfrm>
            <a:off x="4349354" y="582529"/>
            <a:ext cx="711944" cy="660829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" name="Picture 2" descr="C:\Users\ADMIN\Desktop\Phan Thi Do Uyen\Giai cuu dai duong\Picture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816" y="5921554"/>
            <a:ext cx="1097225" cy="10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6831965" y="3974465"/>
            <a:ext cx="1235710" cy="2035175"/>
          </a:xfrm>
          <a:prstGeom prst="rect">
            <a:avLst/>
          </a:prstGeom>
        </p:spPr>
      </p:pic>
      <p:sp>
        <p:nvSpPr>
          <p:cNvPr id="7" name="8-Point Star 6">
            <a:hlinkClick r:id="rId19" action="ppaction://hlinksldjump"/>
          </p:cNvPr>
          <p:cNvSpPr/>
          <p:nvPr/>
        </p:nvSpPr>
        <p:spPr>
          <a:xfrm>
            <a:off x="5384133" y="4733524"/>
            <a:ext cx="711944" cy="660829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dirty="0">
                <a:solidFill>
                  <a:srgbClr val="002060"/>
                </a:solidFill>
              </a:rPr>
              <a:t>4</a:t>
            </a:r>
          </a:p>
        </p:txBody>
      </p:sp>
      <p:pic>
        <p:nvPicPr>
          <p:cNvPr id="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55309" y="4583748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762000" y="554820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60" y="154857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444037" y="5800059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tched Right Arrow 3">
            <a:hlinkClick r:id="rId20" action="ppaction://hlinksldjump"/>
          </p:cNvPr>
          <p:cNvSpPr/>
          <p:nvPr/>
        </p:nvSpPr>
        <p:spPr>
          <a:xfrm>
            <a:off x="166503" y="877582"/>
            <a:ext cx="1530985" cy="765175"/>
          </a:xfrm>
          <a:prstGeom prst="notch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A8F569-4E0D-43F4-A5F0-8B5C8F559F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36" dur="2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38" dur="3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40" dur="3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48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1" grpId="0" bldLvl="0" animBg="1"/>
      <p:bldP spid="50" grpId="0" bldLvl="0" animBg="1"/>
      <p:bldP spid="52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Phan Thi Do Uyen\Giai cuu dai duong\Picture2.png">
            <a:hlinkClick r:id="rId2" action="ppaction://hlinksldjump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4781550"/>
            <a:ext cx="21050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" y="382905"/>
            <a:ext cx="2752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1: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782718"/>
            <a:ext cx="7838900" cy="281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00" y="3888159"/>
            <a:ext cx="3075910" cy="66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01" y="3861718"/>
            <a:ext cx="2885498" cy="62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64" y="5380182"/>
            <a:ext cx="2751513" cy="58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501605" y="4608093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6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3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=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95430" y="4608093"/>
            <a:ext cx="533400" cy="533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71630" y="4601426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85660" y="4571581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6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= </a:t>
            </a:r>
          </a:p>
        </p:txBody>
      </p:sp>
      <p:sp>
        <p:nvSpPr>
          <p:cNvPr id="15" name="Rounded Rectangle 14"/>
          <p:cNvSpPr/>
          <p:nvPr/>
        </p:nvSpPr>
        <p:spPr>
          <a:xfrm flipH="1">
            <a:off x="8019415" y="4538980"/>
            <a:ext cx="421640" cy="533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983600" y="4588091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50452" y="4608093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9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18914" y="4571905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492593" y="6035259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1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7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=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26093" y="6035259"/>
            <a:ext cx="533400" cy="533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33756" y="5991127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6683578" y="6049547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5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=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025333" y="6033037"/>
            <a:ext cx="533400" cy="533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101533" y="6053674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64077" y="603446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983826" y="6023723"/>
            <a:ext cx="725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10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69" y="5303520"/>
            <a:ext cx="3937780" cy="59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bldLvl="0" animBg="1"/>
      <p:bldP spid="13" grpId="0"/>
      <p:bldP spid="13" grpId="1"/>
      <p:bldP spid="14" grpId="0"/>
      <p:bldP spid="15" grpId="0" bldLvl="0" animBg="1"/>
      <p:bldP spid="16" grpId="0"/>
      <p:bldP spid="16" grpId="1"/>
      <p:bldP spid="17" grpId="0"/>
      <p:bldP spid="18" grpId="0"/>
      <p:bldP spid="19" grpId="0"/>
      <p:bldP spid="20" grpId="0" bldLvl="0" animBg="1"/>
      <p:bldP spid="21" grpId="0"/>
      <p:bldP spid="21" grpId="1"/>
      <p:bldP spid="22" grpId="0"/>
      <p:bldP spid="23" grpId="0" bldLvl="0" animBg="1"/>
      <p:bldP spid="24" grpId="0"/>
      <p:bldP spid="24" grpId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576" y="532190"/>
            <a:ext cx="9784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2: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4539" y="1051634"/>
            <a:ext cx="10822976" cy="519586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>
            <a:cxnSpLocks/>
          </p:cNvCxnSpPr>
          <p:nvPr/>
        </p:nvCxnSpPr>
        <p:spPr>
          <a:xfrm flipH="1" flipV="1">
            <a:off x="4477109" y="2659380"/>
            <a:ext cx="417910" cy="990187"/>
          </a:xfrm>
          <a:prstGeom prst="line">
            <a:avLst/>
          </a:prstGeom>
          <a:noFill/>
          <a:ln w="50800" cap="flat" cmpd="sng" algn="ctr">
            <a:solidFill>
              <a:srgbClr val="FF0000">
                <a:alpha val="77000"/>
              </a:srgbClr>
            </a:solidFill>
            <a:prstDash val="soli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6763109" y="2659380"/>
            <a:ext cx="711307" cy="1521280"/>
          </a:xfrm>
          <a:prstGeom prst="line">
            <a:avLst/>
          </a:prstGeom>
          <a:noFill/>
          <a:ln w="50800" cap="flat" cmpd="sng" algn="ctr">
            <a:solidFill>
              <a:srgbClr val="FF0000">
                <a:alpha val="77000"/>
              </a:srgbClr>
            </a:solidFill>
            <a:prstDash val="solid"/>
          </a:ln>
          <a:effectLst/>
        </p:spPr>
      </p:cxnSp>
      <p:sp>
        <p:nvSpPr>
          <p:cNvPr id="20" name="Arc 19"/>
          <p:cNvSpPr/>
          <p:nvPr/>
        </p:nvSpPr>
        <p:spPr>
          <a:xfrm rot="7687220">
            <a:off x="2184167" y="1069518"/>
            <a:ext cx="5758879" cy="4209626"/>
          </a:xfrm>
          <a:prstGeom prst="arc">
            <a:avLst>
              <a:gd name="adj1" fmla="val 13155313"/>
              <a:gd name="adj2" fmla="val 1315278"/>
            </a:avLst>
          </a:prstGeom>
          <a:noFill/>
          <a:ln w="50800" cap="flat" cmpd="sng" algn="ctr">
            <a:solidFill>
              <a:srgbClr val="FF0000">
                <a:alpha val="77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/>
          <p:cNvSpPr/>
          <p:nvPr/>
        </p:nvSpPr>
        <p:spPr>
          <a:xfrm rot="12077230">
            <a:off x="5137331" y="2201903"/>
            <a:ext cx="8190869" cy="3281213"/>
          </a:xfrm>
          <a:prstGeom prst="arc">
            <a:avLst>
              <a:gd name="adj1" fmla="val 15246506"/>
              <a:gd name="adj2" fmla="val 0"/>
            </a:avLst>
          </a:prstGeom>
          <a:ln w="508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2" descr="C:\Users\ADMIN\Desktop\Phan Thi Do Uyen\Giai cuu dai duong\Picture2.png">
            <a:hlinkClick r:id="rId3" action="ppaction://hlinksldjump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0" y="5072063"/>
            <a:ext cx="1809750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Phan Thi Do Uyen\Giai cuu dai duong\Picture2.png">
            <a:hlinkClick r:id="rId2" action="ppaction://hlinksldjump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-358775"/>
            <a:ext cx="21050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ạn san hô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6288"/>
            <a:ext cx="3400425" cy="10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710248" y="263525"/>
            <a:ext cx="8382000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Bài</a:t>
            </a: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3: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Tính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10665" y="18161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7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+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1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10665" y="2441575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1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2420303" y="2466975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8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15415" y="3869532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7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2800" b="1" kern="0" noProof="0" dirty="0">
                <a:solidFill>
                  <a:srgbClr val="000000"/>
                </a:solidFill>
                <a:latin typeface="UTM Avo" panose="02040603050506020204" pitchFamily="18" charset="0"/>
              </a:rPr>
              <a:t>+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 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187315" y="1830388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9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1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187315" y="2455863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1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9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9073515" y="1915319"/>
            <a:ext cx="115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6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3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9086215" y="2536032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3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10000615" y="2564607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9</a:t>
            </a:r>
          </a:p>
        </p:txBody>
      </p:sp>
      <p:sp>
        <p:nvSpPr>
          <p:cNvPr id="19" name="TextBox 34"/>
          <p:cNvSpPr txBox="1">
            <a:spLocks noChangeArrowheads="1"/>
          </p:cNvSpPr>
          <p:nvPr/>
        </p:nvSpPr>
        <p:spPr bwMode="auto">
          <a:xfrm>
            <a:off x="2420303" y="1881188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8</a:t>
            </a:r>
          </a:p>
        </p:txBody>
      </p: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2374265" y="3894931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7</a:t>
            </a: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6109652" y="1900238"/>
            <a:ext cx="110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10</a:t>
            </a:r>
          </a:p>
        </p:txBody>
      </p:sp>
      <p:sp>
        <p:nvSpPr>
          <p:cNvPr id="22" name="TextBox 37"/>
          <p:cNvSpPr txBox="1">
            <a:spLocks noChangeArrowheads="1"/>
          </p:cNvSpPr>
          <p:nvPr/>
        </p:nvSpPr>
        <p:spPr bwMode="auto">
          <a:xfrm>
            <a:off x="6139815" y="2490788"/>
            <a:ext cx="10763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10</a:t>
            </a: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10000615" y="1945482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9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710565" y="1870076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latin typeface="UTM Avo" panose="02040603050506020204" pitchFamily="18" charset="0"/>
              </a:rPr>
              <a:t>a)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6" name="TextBox 34"/>
          <p:cNvSpPr txBox="1">
            <a:spLocks noChangeArrowheads="1"/>
          </p:cNvSpPr>
          <p:nvPr/>
        </p:nvSpPr>
        <p:spPr bwMode="auto">
          <a:xfrm>
            <a:off x="710565" y="3823128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latin typeface="UTM Avo" panose="02040603050506020204" pitchFamily="18" charset="0"/>
              </a:rPr>
              <a:t>b)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1415415" y="455057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0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2402840" y="4605338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7</a:t>
            </a: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5275420" y="385445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noProof="0" dirty="0">
                <a:solidFill>
                  <a:srgbClr val="000000"/>
                </a:solidFill>
                <a:latin typeface="UTM Avo" panose="02040603050506020204" pitchFamily="18" charset="0"/>
              </a:rPr>
              <a:t>8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2800" b="1" kern="0" noProof="0" dirty="0">
                <a:solidFill>
                  <a:srgbClr val="000000"/>
                </a:solidFill>
                <a:latin typeface="UTM Avo" panose="02040603050506020204" pitchFamily="18" charset="0"/>
              </a:rPr>
              <a:t>+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 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6234270" y="3879849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8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5275420" y="4535488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0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6262845" y="4590256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8</a:t>
            </a: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8894127" y="3815339"/>
            <a:ext cx="1455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10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2800" b="1" kern="0" noProof="0" dirty="0">
                <a:solidFill>
                  <a:srgbClr val="000000"/>
                </a:solidFill>
                <a:latin typeface="UTM Avo" panose="02040603050506020204" pitchFamily="18" charset="0"/>
              </a:rPr>
              <a:t>+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 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0040303" y="3827027"/>
            <a:ext cx="1147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10</a:t>
            </a:r>
          </a:p>
        </p:txBody>
      </p:sp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8914765" y="4534059"/>
            <a:ext cx="1335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0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10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053797" y="4527115"/>
            <a:ext cx="1182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10</a:t>
            </a:r>
          </a:p>
        </p:txBody>
      </p:sp>
      <p:sp>
        <p:nvSpPr>
          <p:cNvPr id="3" name="Rectangle 2"/>
          <p:cNvSpPr/>
          <p:nvPr/>
        </p:nvSpPr>
        <p:spPr>
          <a:xfrm>
            <a:off x="5114290" y="1670050"/>
            <a:ext cx="2171700" cy="157162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914765" y="1718310"/>
            <a:ext cx="2052320" cy="157162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11593" y="3752097"/>
            <a:ext cx="1990725" cy="157162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06195" y="1670050"/>
            <a:ext cx="1990725" cy="161925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44135" y="3710305"/>
            <a:ext cx="2141220" cy="157162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893810" y="3741420"/>
            <a:ext cx="2073275" cy="157162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pic>
        <p:nvPicPr>
          <p:cNvPr id="1040" name="Picture 16" descr="Vẽ Tay Nước Cỏ đáy Biển Nhóm Cá Minh Họa Tài Liệu Miễn Phí Hình ảnh | Định  dạng hình ảnh PNG 401408163| vn.lovepik.co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35" y="5088255"/>
            <a:ext cx="4969510" cy="20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02696" y="608552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355782" y="6197569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15" y="5951855"/>
            <a:ext cx="83312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Rạn san h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" y="5866765"/>
            <a:ext cx="3400425" cy="10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02696" y="60956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355782" y="6207729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15" y="5962015"/>
            <a:ext cx="83312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0" dur="2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82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84" dur="3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92" dur="27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94" dur="3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96" dur="3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/>
      <p:bldP spid="20" grpId="0"/>
      <p:bldP spid="21" grpId="0"/>
      <p:bldP spid="22" grpId="0"/>
      <p:bldP spid="24" grpId="0"/>
      <p:bldP spid="28" grpId="0"/>
      <p:bldP spid="30" grpId="0"/>
      <p:bldP spid="32" grpId="0"/>
      <p:bldP spid="34" grpId="0"/>
      <p:bldP spid="36" grpId="0"/>
      <p:bldP spid="3" grpId="0" bldLvl="0" animBg="1"/>
      <p:bldP spid="37" grpId="0" bldLvl="0" animBg="1"/>
      <p:bldP spid="38" grpId="0" bldLvl="0" animBg="1"/>
      <p:bldP spid="38" grpId="1" bldLvl="0" animBg="1"/>
      <p:bldP spid="39" grpId="0" bldLvl="0" animBg="1"/>
      <p:bldP spid="40" grpId="0" bldLvl="0" animBg="1"/>
      <p:bldP spid="40" grpId="1" bldLvl="0" animBg="1"/>
      <p:bldP spid="41" grpId="0" bldLvl="0" animBg="1"/>
      <p:bldP spid="41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06388" y="87051"/>
            <a:ext cx="9142412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altLang="en-US" sz="2800" b="1" kern="0" dirty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u="sng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altLang="en-US" sz="2800" b="1" u="sng" kern="0" dirty="0">
                <a:solidFill>
                  <a:srgbClr val="0070C0"/>
                </a:solidFill>
                <a:latin typeface="UTM Avo" panose="02040603050506020204" pitchFamily="18" charset="0"/>
              </a:rPr>
              <a:t> 4: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phép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tính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thích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mỗi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tranh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vẽ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06249"/>
            <a:ext cx="57531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99" y="1792820"/>
            <a:ext cx="5076825" cy="336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519476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5494076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5494076"/>
            <a:ext cx="5603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57550" y="5519476"/>
            <a:ext cx="73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12" name="Oval 11"/>
          <p:cNvSpPr/>
          <p:nvPr/>
        </p:nvSpPr>
        <p:spPr>
          <a:xfrm>
            <a:off x="1881188" y="5519476"/>
            <a:ext cx="538162" cy="52863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</a:rPr>
              <a:t>/??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54213" y="5544876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519476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3" y="5494076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5" y="5494076"/>
            <a:ext cx="5603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934575" y="5519476"/>
            <a:ext cx="73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5" name="Oval 24"/>
          <p:cNvSpPr/>
          <p:nvPr/>
        </p:nvSpPr>
        <p:spPr>
          <a:xfrm>
            <a:off x="8558213" y="5519476"/>
            <a:ext cx="538162" cy="52863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</a:rPr>
              <a:t>/??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631238" y="5544876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47650" y="1499926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latin typeface="UTM Avo" panose="02040603050506020204" pitchFamily="18" charset="0"/>
              </a:rPr>
              <a:t>a)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6486525" y="1397533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latin typeface="UTM Avo" panose="02040603050506020204" pitchFamily="18" charset="0"/>
              </a:rPr>
              <a:t>b)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249988" y="1499926"/>
            <a:ext cx="7937" cy="443706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4153FBE-65D4-4373-AD3C-A43E5F030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57" y="5551751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FC6369-7049-4334-BFC0-15B50BB4B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320" y="5527603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E6D46E-25BA-4AFD-9244-3B259B4B6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1" y="5509485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85536A-BC9F-47D7-832B-D1F72E7E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776" y="5544876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47901C-0AA3-47E0-B324-F81036E74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8" y="5527603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EDE70A-8140-4BD6-A1EC-7E521718E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4656" y="5494076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565150"/>
            <a:ext cx="10517505" cy="452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28" y="5654040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53" y="5628640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15" y="5628640"/>
            <a:ext cx="5603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15" y="5501640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978" y="5557203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15" y="5557203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97015" y="5654040"/>
            <a:ext cx="73183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" name="Oval 11"/>
          <p:cNvSpPr/>
          <p:nvPr/>
        </p:nvSpPr>
        <p:spPr>
          <a:xfrm>
            <a:off x="5220653" y="5654040"/>
            <a:ext cx="538162" cy="52863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07648" y="5626100"/>
            <a:ext cx="769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84053" y="5606415"/>
            <a:ext cx="990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16140" y="5661978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04878" y="5661978"/>
            <a:ext cx="49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37639" y="5683568"/>
            <a:ext cx="49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+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82930" y="426720"/>
            <a:ext cx="800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kern="0" dirty="0">
                <a:latin typeface="UTM Avo" panose="02040603050506020204" pitchFamily="18" charset="0"/>
                <a:cs typeface="Times New Roman" panose="02020603050405020304" pitchFamily="18" charset="0"/>
              </a:rPr>
              <a:t>a)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Phan Thi Do Uyen\Giai cuu dai duong\Picture2.png">
            <a:hlinkClick r:id="rId2" action="ppaction://hlinksldjump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-366713"/>
            <a:ext cx="2105025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/>
          <a:stretch>
            <a:fillRect/>
          </a:stretch>
        </p:blipFill>
        <p:spPr bwMode="auto">
          <a:xfrm>
            <a:off x="6212205" y="1194768"/>
            <a:ext cx="4251325" cy="30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50"/>
          <a:stretch>
            <a:fillRect/>
          </a:stretch>
        </p:blipFill>
        <p:spPr bwMode="auto">
          <a:xfrm>
            <a:off x="2123440" y="722630"/>
            <a:ext cx="3519170" cy="34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18" y="4878705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43" y="4853305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05" y="4853305"/>
            <a:ext cx="5603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30" y="4781868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68" y="4781868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05" y="4781868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45605" y="4878705"/>
            <a:ext cx="73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5" name="Oval 24"/>
          <p:cNvSpPr/>
          <p:nvPr/>
        </p:nvSpPr>
        <p:spPr>
          <a:xfrm>
            <a:off x="5369243" y="4878705"/>
            <a:ext cx="538162" cy="52863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</a:rPr>
              <a:t>/??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442268" y="4904105"/>
            <a:ext cx="769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51693" y="4894580"/>
            <a:ext cx="990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393305" y="4873942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9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132830" y="4868386"/>
            <a:ext cx="49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461318" y="4874736"/>
            <a:ext cx="49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+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1005840" y="464662"/>
            <a:ext cx="800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kern="0" dirty="0">
                <a:latin typeface="UTM Avo" panose="02040603050506020204" pitchFamily="18" charset="0"/>
              </a:rPr>
              <a:t>b)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40" name="Picture 16" descr="Vẽ Tay Nước Cỏ đáy Biển Nhóm Cá Minh Họa Tài Liệu Miễn Phí Hình ảnh | Định  dạng hình ảnh PNG 401408163| vn.lovepik.com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35" y="5088255"/>
            <a:ext cx="4969510" cy="20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Rạn san hô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" y="5866765"/>
            <a:ext cx="3400425" cy="10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02696" y="60956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355782" y="6207729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15" y="5962015"/>
            <a:ext cx="83312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41" dur="27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43" dur="3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45" dur="3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223</Words>
  <Application>Microsoft Office PowerPoint</Application>
  <PresentationFormat>Widescreen</PresentationFormat>
  <Paragraphs>91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UTM Avo</vt:lpstr>
      <vt:lpstr>Times New Roman</vt:lpstr>
      <vt:lpstr>Calibri</vt:lpstr>
      <vt:lpstr>Arial</vt:lpstr>
      <vt:lpstr>Green Color</vt:lpstr>
      <vt:lpstr>Tuần 9 Bài 20: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46</cp:revision>
  <dcterms:created xsi:type="dcterms:W3CDTF">2021-11-01T08:16:00Z</dcterms:created>
  <dcterms:modified xsi:type="dcterms:W3CDTF">2022-08-24T03:30:47Z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F1B25431A3B0422A901523881EE5F1E9</vt:lpwstr>
  </property>
  <property fmtid="{D5CDD505-2E9C-101B-9397-08002B2CF9AE}" pid="3" name="KSOProductBuildVer">
    <vt:lpwstr>1033-11.2.0.10351</vt:lpwstr>
  </property>
</Properties>
</file>