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90" r:id="rId2"/>
    <p:sldId id="333" r:id="rId3"/>
    <p:sldId id="335" r:id="rId4"/>
    <p:sldId id="361" r:id="rId5"/>
    <p:sldId id="357" r:id="rId6"/>
    <p:sldId id="362" r:id="rId7"/>
    <p:sldId id="337" r:id="rId8"/>
    <p:sldId id="363" r:id="rId9"/>
    <p:sldId id="270" r:id="rId10"/>
  </p:sldIdLst>
  <p:sldSz cx="12192000" cy="6858000"/>
  <p:notesSz cx="6858000" cy="9144000"/>
  <p:embeddedFontLst>
    <p:embeddedFont>
      <p:font typeface="UTM Avo" pitchFamily="18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8T22:57:05.77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8T22:57:20.33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1186 791,'-11'37,"7"-24,0-1,0 1,1 0,1 0,0 0,1 0,0 0,1 0,1 0,0 6,0-17,-1-1,1 0,0 1,0-1,-1 0,1 0,0 1,0-1,0 0,0 0,0 0,0 0,1 0,-1 0,0-1,0 1,1 0,-1-1,0 1,1-1,-1 1,1-1,-1 1,1-1,-1 0,0 0,1 0,-1 0,1 0,-1 0,1 0,-1-1,1 1,-1 0,1-1,-1 1,0-1,1 0,-1 1,0-1,0 0,1 0,-1 0,0 1,0-2,169-122,-157 114,67-66,-80 74,1 1,-1-1,1 1,-1 0,0-1,1 1,-1-1,0 1,0-1,0 1,0-1,0 1,0-1,-1 1,1-1,0 1,-1-1,1 1,-1-1,0 1,1 0,-1-1,0 1,0 0,0 0,0 0,0 0,0-1,0 1,0 1,0-1,0 0,-1 0,1 0,0 1,-1-1,1 0,-1 1,1-1,-1 1,-59-16,-133 9,144 11,50-4,1 0,-1-1,1 1,-1-1,0 1,1 0,-1-1,0 1,1-1,-1 1,0-1,0 0,0 1,1-1,-1 1,0-1,0 1,0-1,0 1,0-1,0 0,0 1,0-1,0 1,0-1,0 1,0-1,0 0,-1 1,1-1,0 1,0-1,-1 1,1-1,0 1,-1-1,1 1,0 0,-1-1,1 1,-1-1,1 1,-1 0,1-1,-1 1,1 0,-1 0,1-1,-1 1,1 0,-1 0,1 0,-1 0,0 0,1-1,-1 1,1 0,-1 0,1 1,-1-1,0 0,1 0,-1 0,1 0,-1 0,1 1,143-65,-47 38,-94 26,1-1,-1 1,0 0,0 0,1 0,-1 0,0 0,0 1,1-1,-1 1,0-1,0 1,0 0,0 0,0 0,0 0,0 0,0 0,0 1,0-1,0 1,-1-1,1 1,-1 0,1-1,-1 1,0 0,0 0,1 0,-1 0,-1 0,1 0,0 0,0 0,-1 1,1-1,-1 0,0 0,0 1,0-1,0 2,-1 8,-2 1,1-1,-2 0,1 0,-2-1,0 1,0-1,-1 0,-3 6,6-13,-52 100,55-104,1 1,-1 0,0-1,0 1,1 0,-1-1,0 1,1 0,-1-1,1 1,-1-1,1 1,-1-1,1 1,-1-1,1 1,0-1,-1 0,1 1,0-1,-1 0,1 1,0-1,-1 0,1 0,0 0,0 0,-1 0,1 0,0 0,-1 0,1 0,0 0,0 0,-1 0,1 0,0 0,-1-1,1 1,0 0,-1-1,1 1,0 0,-1-1,1 1,-1-1,1 1,-1-1,1 1,-1-1,1 1,-1-1,1 0,-1 1,0-1,1 0,-1 1,0-1,1 0,223-178,-223 178,1-1,0 0,1 0,-1 1,0-1,1 1,-1-1,0 1,1 0,0 0,-1 0,1 0,0 1,-1-1,1 1,0-1,0 1,-1 0,1 0,0 0,0 1,-1-1,2 1,-3 1,-1-1,1 1,-1 0,1 0,-1 0,0 0,1 0,-1 0,0 0,-1 0,1 0,0 0,0 0,-1-1,0 1,1 0,-1 0,0 0,1 0,-1-1,0 1,-1 0,1-1,-1 2,1-1,-17 28,0 0,-2-2,-2-1,0 0,-24 21,45-46,0-1,1 1,-1 0,0-1,0 1,0 0,0-1,-1 1,1-1,0 0,-1 1,1-1,0 0,-1 0,0 0,1 0,-1 0,0 0,1-1,-1 1,0 0,0-1,0 1,1-1,-1 0,0 0,0 0,0 0,0 0,0 0,0 0,1 0,-1-1,0 1,0-1,0 1,1-1,-1 0,0 0,1 0,-1 0,0 0,1 0,-1 0,1 0,0-1,-1 1,1 0,0-1,-2-9,2 1,-1 0,1-1,1 1,0-1,0 1,1-1,0 1,1-1,0 1,3-7,-2 4,-2 12,-1 1,1-1,0 0,-1 1,1-1,-1 0,1 0,0 1,-1-1,0 0,1 0,-1 0,1 0,-1 0,0 0,0 0,0 0,1 0,-1 0,0 0,0 0,0 0,-1 0,1 0,0 0,0 0,0 1,-1-1,1 0,0 0,-1 0,1 0,-1 0,1 0,-1 1,0-1,1 0,-1 0,0 1,1-1,-1 0,0 1,0-1,0 1,1-1,-1 1,0-1,0 1,0 0,0 0,0-1,0 1,0 0,0 0,0 0,0 0,0 0,0 0,0 0,0 0,0 0,0 0,0 1,1-1,-2 1,-13 9,0 1,1 0,0 1,1 1,1 0,0 1,0 0,2 1,-4 6,-34 65,70-88,236-162,39-44,-244 176,-53 33,0-1,0 1,0-1,1 1,-1-1,0 1,0-1,0 1,0-1,1 1,-1-1,0 1,0-1,1 0,-1 1,0-1,1 1,-1-1,1 0,-1 1,0-1,1 0,-1 1,1-1,-1 0,1 0,-1 1,1-1,-1 0,1 0,-1 0,-89 112,-5-4,-56 45,107-115,27-43,51-90,138-189,-99 201,-59 73,-20 21,-236 238,57-53,182-194,2-1,-1 1,1-1,-1 0,0 0,1 1,-1-1,0 0,0 0,0 0,0 0,0 0,0 0,0 0,0 0,0 0,0 0,-1-1,1 1,0 0,-1-1,1 1,0-1,-1 0,1 1,-1-1,1 0,0 0,-1 0,1 0,-1 0,1 0,-1 0,1 0,0-1,-1 1,1-1,-1 1,1-1,0 1,0-1,-1 0,1 1,0-1,0 0,0 0,0 0,0 0,-1 0,1-7,-1 0,1 0,1 0,-1 1,1-1,1 0,0 0,0 0,0 1,1-1,0 0,0 1,3-6,9-18,0 1,2 1,2 0,0 1,2 1,14-15,-16 19,86-88,-104 112,0 0,0 0,-1-1,1 1,0 0,0 0,0 0,0-1,0 1,0 0,0 0,0 0,1 0,-1-1,0 1,0 0,1 0,-1-1,0 1,1 0,-1 0,1-1,-1 1,1-1,-1 1,1 0,0-1,-1 1,1-1,0 1,-1-1,1 0,0 1,0-1,-1 1,1-1,0 0,0 0,-1 0,1 1,0-1,0 0,0 0,0 0,-1 0,1 0,0-1,0 1,0 0,-1 0,1 0,0-1,0 1,0 0,-1-1,1 1,0-1,-1 1,1-1,0 1,-1-1,1 1,-1-1,-111 234,45-117,67-117,-1 1,0-1,0 0,0 1,0-1,0 0,0 1,0-1,0 0,0 1,0-1,0 0,0 1,-1-1,1 1,0-1,0 0,-1 1,1-1,0 1,-1-1,1 1,0-1,-1 1,1-1,-1 1,1-1,-1 1,1-1,-1 1,0 0,1-1,-1 1,1 0,-1 0,0-1,1 1,-1 0,0 0,1 0,-1 0,0 0,1 0,-1 0,0 0,1 0,-1 0,0 0,1 0,-1 0,1 1,-1-1,0 0,1 1,-1-1,1 0,-1 1,0-1,1 0,-1 1,1-1,0 1,-1-1,1 1,-1-1,1 1,0 0,-1-1,1 1,0 0,-5-190,7 151,0 9,0 67,-1 73,14 192,17-139,-19-128,-2-38,19-116,-7-6,-6 0,-5-1,-6-1,-7-82,-1 418,1-58,-30-472,-24 53,56 266,-1 0,0 0,0 0,0 0,1 0,-1 0,0 0,0 0,-1 0,1 0,0 0,0 0,0 0,-1 0,1 0,-1 0,1 0,0 0,-1 0,0 0,1 1,-1-1,0 0,1 0,-1 0,0 1,0-1,1 1,-1-1,0 0,0 1,0-1,0 1,0 0,0-1,0 1,0 0,0-1,0 1,0 0,0 0,0 0,0 0,0 0,0 0,0 0,0 1,0-1,0 0,0 0,0 1,0-1,0 1,0-1,0 1,0-1,0 1,1-1,-1 1,0 0,0 0,1-1,-1 1,0 0,1 0,-11 13,2 1,0 1,0-1,2 1,0 1,1-1,0 1,1 0,1 0,1 1,-1 15,-10 69,4 0,5 0,7 85,2-398,-4 1,0 501,0-709,1 394,5 41,15 169,-19-141,3 0,1 0,2 0,2-1,7 15,-16-55,0 0,-1-1,1 1,1 0,-1-1,0 1,1-1,0 1,0-1,0 0,0 0,0 0,1 0,-1 0,1 0,0-1,0 1,0-1,0 0,2 2,-2-7,-1 1,1-1,-1 1,0-1,0 0,0 0,0 0,-1 0,1 0,-1 0,0-1,0 1,0 0,0-1,-1 1,1-1,-1 1,0-1,0 1,0-1,0-1,8-85,-4-1,-7-66,0 418,3-56,-1-807,-5 538,-1 37,-2 43,-30 395,22-69,20-932,-3 1183,0-938,0 437,0-420,0 935,0-868,-1 316,-1-31,1 1,1-1,1 0,2 1,0-1,1 0,2-1,0 1,5 7,-12-30,1 0,0 0,0-1,0 1,0 0,0 0,0-1,0 1,0 0,0 0,0 0,1-1,-1 1,0 0,0 0,1-1,-1 1,0 0,1-1,-1 1,1 0,-1-1,1 1,-1-1,1 1,0 0,-1-1,1 0,0 1,-1-1,1 1,0-1,-1 0,1 1,0-1,0 0,-1 0,1 0,0 0,0 1,0-1,-1 0,1 0,0 0,0-1,0 1,-1 0,1 0,0 0,0-1,-1 1,1 0,0-1,0 1,-1 0,1-1,-1 1,1-1,0 1,0-1,12-51,-8-144,-8 384,3-617,0 418,-14-55,-6 75,-58 161,-43 228,103-343,18-56,0 0,0 1,-1-1,1 0,0 1,-1-1,1 0,0 1,-1-1,1 0,-1 1,1-1,0 1,-1-1,0 1,1-1,-1 1,1-1,-1 1,0 0,1-1,-1 1,0 0,1 0,-1-1,0 1,1 0,-1 0,0 0,1 0,-1 0,0 0,0 0,1 0,-1 0,0 0,1 0,-1 1,0-1,0 0,1 0,-1 1,0-1,1 0,-1 1,1-1,-1 1,1-1,-1 1,1-1,-1 1,1-1,-1 1,1-1,-1 1,1 0,0-1,-1 1,1 0,0-1,0 1,-1 0,-18-152,11-400,8 548,-5-38,5 40,0 1,0-1,0 1,0-1,0 1,-1-1,1 1,0-1,0 1,0-1,-1 1,1 0,0-1,-1 1,1-1,0 1,-1 0,1-1,-1 1,1 0,0 0,-1-1,1 1,-1 0,1 0,-1-1,1 1,-1 0,1 0,-1 0,1 0,-1 0,1 0,-1 0,1 0,-1 0,1 0,-1 0,1 0,-1 0,1 0,0 1,-1-1,1 0,-1 0,1 0,-1 1,1-1,-1 0,1 1,0-1,-1 0,1 1,0-1,-1 0,1 1,0-1,0 1,-1-1,1 1,0-1,0 1,0-1,-1 1,-60 129,-26 192,65-258,4-51,11-42,26-146,-8 116,3-1,2 2,2 0,21-43,-14 63,-24 38,-1 0,1-1,0 1,-1-1,1 1,0 0,-1 0,1-1,0 1,0 0,-1 0,1 0,0 0,-1 0,1 0,0 0,0 0,-1 0,1 0,0 0,0 0,-1 1,1-1,0 0,-1 0,1 1,0-1,-1 0,1 1,-1-1,1 1,0-1,-1 1,1-1,-1 1,0-1,1 1,-1 0,1-1,-1 1,0 0,1-1,-1 1,0 0,0-1,0 1,1 0,-1 0,0-1,0 1,0 0,0 0,7 27,0 1,-2 0,-1-1,-2 2,-1-1,-2 25,2-12,-5 336,3-349,0-47,0-717,-5 876,-7-1,-29 129,-4-37,45-229,-4 20,0-35,5-489,2-50,-4 492,2 59,0 1,0-1,0 0,0 0,0 1,-1-1,1 0,0 0,0 0,0 1,0-1,-1 0,1 0,0 0,0 0,-1 0,1 1,0-1,0 0,-1 0,1 0,0 0,0 0,-1 0,1 0,0 0,0 0,-1 0,1 0,0 0,0 0,-1 0,1 0,0 0,0 0,-1 0,1-1,0 1,0 0,-1 0,1 0,0 0,0 0,0-1,-1 1,1 0,0 0,0 0,0-1,0 1,-1 0,1 0,0 0,0-1,0 1,0 0,0 0,0-1,0 1,0 0,0-1,0 1,-34 124,1 235,32-339,1-45,0 25,2-72,0 45,0-1,-2 1,-1-1,-2 0,0 1,-2 0,-7-24,12 50,0 0,0 0,0-1,0 1,0 0,-1 0,1-1,0 1,-1 0,1 0,-1 0,1-1,-1 1,1 0,-1 0,0 0,0 0,1 0,-1 0,0 0,0 0,0 1,0-1,0 0,0 1,0-1,-1 0,1 1,0-1,0 1,0 0,0-1,-1 1,1 0,0 0,0 0,-1 0,1 0,0 0,0 0,-1 0,1 0,0 0,0 1,-1-1,1 1,0-1,0 1,0-1,0 1,0 0,-37 60,23 1,2 0,3 1,2 0,3 0,4 56,1-92,1 477,0-497,0-38,-1-818,0 1494,7-507,7-122,5-45,114-308,-45 106,-60 182,-27 49,0 0,0 0,0 0,0 0,1 0,-1 0,0 0,0 1,0-1,0 0,0 1,0-1,0 1,0-1,0 1,0 0,0-1,0 1,-1 0,1 0,0-1,0 1,-1 0,1 0,0 0,-1 0,1 0,-1 0,1 0,-1 0,0 0,1 0,-1 0,0 0,0 0,0 1,0-1,0 0,0 0,0 0,0 0,0 0,0 0,-1 0,1 0,0 0,-1 1,1-1,7 313,5-264,-12-50,0 1,0-1,0 1,0 0,0-1,0 1,0-1,0 1,1-1,-1 1,0-1,0 1,1-1,-1 1,0-1,1 1,-1-1,0 1,1-1,-1 0,1 1,-1-1,1 0,-1 1,0-1,1 0,-1 0,1 1,0-1,-1 0,1 0,-1 0,1 0,-1 0,1 0,-1 0,1 0,0 0,-1 0,1 0,-1 0,1 0,-1 0,1 0,-1 0,1-1,-1 1,1 0,-1 0,1-1,-1 1,1 0,-1-1,1 1,19-31,-19 30,99-255,-61 142,-12 50,-7 49,-10 45,1 201,-12-164,-3 212,9-256,9-50,-5 9,11-20,-9 20,-1 0,-1-1,0 0,-2 0,0-1,-1 0,1-9,-7 27,1 0,-1 0,0-1,1 1,-1 0,0 0,0 0,0-1,-1 1,1 0,0 0,-1 0,0 0,1 0,-1 0,0 0,0 0,0 0,0 0,0 0,-1 0,1 1,-1-1,1 0,-1 1,1-1,-1 1,0 0,0 0,0-1,0 1,1 0,-1 1,-1-1,1 0,-80 8,23 16,0 3,2 2,1 2,2 3,-12 12,8-8,-9 6,63-38,18-8,39-13,92-33,89-25,255-92,-439 142,-44 17,-31 12,-247 89,-473 135,-60-17,805-212,0 0,0-1,0 1,0 0,-1-1,1 1,0 0,0-1,0 1,0 0,0-1,-1 1,1 0,0-1,0 1,6-3,181-87,-113 60,1 3,1 4,1 3,1 3,32-1,33-8,249-46,-340 66</inkml:trace>
  <inkml:trace contextRef="#ctx0" brushRef="#br1" timeOffset="7598.16">878 1099,'32'-1,"0"-1,0-2,-1-1,1-1,-1-2,0-1,-1-2,0 0,-1-2,0-2,17-11,73-51,-119 77,1 0,0 0,0 0,-1 0,1 0,0 0,0-1,-1 1,1 0,0-1,0 1,-1 0,1-1,0 1,-1-1,1 1,-1-1,1 1,-1-1,1 1,-1-1,1 0,-1 1,1-1,-1 0,0 1,1-1,-1 0,0 0,0 1,1-1,-1 0,0 0,0 0,0 1,0-1,0 0,0 0,0 1,0-1,-1 0,1 0,0 0,0 1,-1-1,1 0,0 1,-1-1,1 0,-1 1,1-1,-46 6,-162 91,205-94,-1 0,1-1,0 1,-1-1,1 0,-1 0,1 0,-1 0,0-1,1 0,-1 1,0-1,1 0,-1-1,0 1,1-1,-1 0,0 0,1 0,-1 0,1 0,0-1,-1 0,1 1,0-1,0 0,0-1,0 1,1 0,-1-1,0 0,1 0,0 0,0 0,0 0,0 0,0 0,1 0,-1-1,1 1,0-1,0 1,0-1,0 0,1 1,-1-1,2-14,1 0,0 0,1 0,1 1,1-1,1 1,0 0,1 1,0-1,2 2,0-1,1 1,0 0,1 1,1 0,0 1,1 0,0 1,3-1,7-8,39-53,-62 73,-1 0,1 0,0 0,-1 0,1-1,-1 1,1 0,-1 0,1 0,-1 1,0-1,0 0,1 0,-1 0,0 0,0 1,0-1,0 0,0 1,0-1,0 1,0-1,0 1,0-1,0 1,0 0,0 0,0-1,-1 1,1 0,0 0,0 0,0 0,0 0,0 1,-1-1,1 0,0 0,0 1,0-1,0 1,0-1,0 1,0-1,0 1,0 0,0 0,-3-1,-29 9,0 1,1 2,0 0,1 3,1 0,-26 18,55-32,-29 19,61-17,405-109,-357 86,7-1,-1-4,-1-4,16-10,-55 10,-45 27,-1 1,0-1,1 1,-1 0,0-1,0 1,1 0,-1-1,0 1,0 0,-1 0,1 0,0 0,0 0,0 0,-1 0,1 1,0-1,-1 0,1 1,-1-1,1 1,-1-1,1 1,-1 0,1-1,-1 1,1 0,-1 0,1 0,-1 0,1 1,-1-1,0 0,1 1,0-1,-1 1,0 0,-9-2,-1 0,1 1,0 1,0 0,-1 0,1 1,0 0,1 1,-1 1,0 0,1 0,0 1,0 0,0 1,1 0,-1 0,2 1,-1 0,1 1,0 0,0 0,1 1,0-1,1 2,0-1,0 1,0 3,1 9,2 0,0 1,2-1,0 1,2-1,0 1,2 1,0 25,-1-23,0-16,0-1,-1 0,0 1,-1-1,0 0,0 1,-1-1,0 1,0-1,-1 0,-1 0,1 0,-2 0,1 0,-1-1,0 1,-1-1,0 0,0 0,-1-1,0 1,-6 5,-76 26,85-43,28-11,377-158,-235 114,-110 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7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79302BE-2AAF-44D3-80AA-849F2643BF7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customXml" Target="../ink/ink2.xml"/><Relationship Id="rId4" Type="http://schemas.openxmlformats.org/officeDocument/2006/relationships/image" Target="../media/image4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852174" y="1648606"/>
            <a:ext cx="648767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oet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xmlns="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DCE84-ECE6-481E-AE29-0A51D944B1A2}"/>
              </a:ext>
            </a:extLst>
          </p:cNvPr>
          <p:cNvSpPr txBox="1"/>
          <p:nvPr/>
        </p:nvSpPr>
        <p:spPr>
          <a:xfrm>
            <a:off x="3226704" y="2766648"/>
            <a:ext cx="8192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124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oen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oet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xmlns="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2631A20-60A7-436E-93C1-7A8E2FE090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3560271" y="69056"/>
            <a:ext cx="5554662" cy="6719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DAFE93CF-1AF1-48FA-BF18-D97C2445E129}"/>
                  </a:ext>
                </a:extLst>
              </p14:cNvPr>
              <p14:cNvContentPartPr/>
              <p14:nvPr/>
            </p14:nvContentPartPr>
            <p14:xfrm>
              <a:off x="4322051" y="290860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FE93CF-1AF1-48FA-BF18-D97C2445E1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3411" y="28996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946BD9AB-156E-4ABA-B933-E820BBFB1243}"/>
                  </a:ext>
                </a:extLst>
              </p14:cNvPr>
              <p14:cNvContentPartPr/>
              <p14:nvPr/>
            </p14:nvContentPartPr>
            <p14:xfrm>
              <a:off x="3327731" y="2721404"/>
              <a:ext cx="744480" cy="459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6BD9AB-156E-4ABA-B933-E820BBFB12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9091" y="2712404"/>
                <a:ext cx="81612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76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15287D-CDB8-438F-B119-2447032F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r="771"/>
          <a:stretch/>
        </p:blipFill>
        <p:spPr>
          <a:xfrm>
            <a:off x="1890485" y="43543"/>
            <a:ext cx="4205515" cy="677091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4C0F23-1D93-4BAE-A716-6C2B16CCB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6879772" y="575684"/>
            <a:ext cx="4717104" cy="57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B2B03D-2086-4694-888C-588C1C596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0" b="281"/>
          <a:stretch/>
        </p:blipFill>
        <p:spPr>
          <a:xfrm>
            <a:off x="2158036" y="-95250"/>
            <a:ext cx="4036672" cy="69913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2B4D680-EE30-4C31-8C49-5055978CE4DE}"/>
              </a:ext>
            </a:extLst>
          </p:cNvPr>
          <p:cNvCxnSpPr>
            <a:cxnSpLocks/>
          </p:cNvCxnSpPr>
          <p:nvPr/>
        </p:nvCxnSpPr>
        <p:spPr>
          <a:xfrm>
            <a:off x="3739242" y="890814"/>
            <a:ext cx="17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A82E35E-9D65-4532-B831-8A4CB9EAF847}"/>
              </a:ext>
            </a:extLst>
          </p:cNvPr>
          <p:cNvCxnSpPr>
            <a:cxnSpLocks/>
          </p:cNvCxnSpPr>
          <p:nvPr/>
        </p:nvCxnSpPr>
        <p:spPr>
          <a:xfrm>
            <a:off x="3510643" y="1364343"/>
            <a:ext cx="17580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5DC1C2F-3F2A-45CA-894F-F6E5B56569B5}"/>
              </a:ext>
            </a:extLst>
          </p:cNvPr>
          <p:cNvCxnSpPr>
            <a:cxnSpLocks/>
          </p:cNvCxnSpPr>
          <p:nvPr/>
        </p:nvCxnSpPr>
        <p:spPr>
          <a:xfrm>
            <a:off x="3937906" y="1747157"/>
            <a:ext cx="1116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3798EA3-2D4C-48AB-A38C-92478BEF7F00}"/>
              </a:ext>
            </a:extLst>
          </p:cNvPr>
          <p:cNvCxnSpPr>
            <a:cxnSpLocks/>
          </p:cNvCxnSpPr>
          <p:nvPr/>
        </p:nvCxnSpPr>
        <p:spPr>
          <a:xfrm>
            <a:off x="3373069" y="3463924"/>
            <a:ext cx="24780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780C0B-DB23-4535-9419-561D50955E9D}"/>
              </a:ext>
            </a:extLst>
          </p:cNvPr>
          <p:cNvCxnSpPr>
            <a:cxnSpLocks/>
          </p:cNvCxnSpPr>
          <p:nvPr/>
        </p:nvCxnSpPr>
        <p:spPr>
          <a:xfrm>
            <a:off x="3851728" y="3900714"/>
            <a:ext cx="1416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8485C03-F41B-441E-AD7F-733CCD7CF663}"/>
              </a:ext>
            </a:extLst>
          </p:cNvPr>
          <p:cNvCxnSpPr>
            <a:cxnSpLocks/>
          </p:cNvCxnSpPr>
          <p:nvPr/>
        </p:nvCxnSpPr>
        <p:spPr>
          <a:xfrm flipV="1">
            <a:off x="2716892" y="4297985"/>
            <a:ext cx="145948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48B9C8D-6A44-4837-8C61-C327A4939697}"/>
              </a:ext>
            </a:extLst>
          </p:cNvPr>
          <p:cNvCxnSpPr>
            <a:cxnSpLocks/>
          </p:cNvCxnSpPr>
          <p:nvPr/>
        </p:nvCxnSpPr>
        <p:spPr>
          <a:xfrm>
            <a:off x="3446632" y="5147128"/>
            <a:ext cx="11915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xmlns="" id="{608BC8CA-F801-496E-8075-C55442033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-513"/>
          <a:stretch/>
        </p:blipFill>
        <p:spPr>
          <a:xfrm>
            <a:off x="6828972" y="575684"/>
            <a:ext cx="4717104" cy="57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3562824" y="163543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54F5CE-D8B5-4AE0-8B46-43182A6C9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5985"/>
          <a:stretch/>
        </p:blipFill>
        <p:spPr>
          <a:xfrm>
            <a:off x="-136525" y="1316589"/>
            <a:ext cx="12465050" cy="42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25</Words>
  <Application>Microsoft Office PowerPoint</Application>
  <PresentationFormat>Custom</PresentationFormat>
  <Paragraphs>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UTM Avo</vt:lpstr>
      <vt:lpstr>等线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101</cp:revision>
  <dcterms:created xsi:type="dcterms:W3CDTF">2021-11-01T08:16:43Z</dcterms:created>
  <dcterms:modified xsi:type="dcterms:W3CDTF">2022-03-23T03:59:32Z</dcterms:modified>
</cp:coreProperties>
</file>