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7"/>
  </p:notesMasterIdLst>
  <p:sldIdLst>
    <p:sldId id="1449" r:id="rId2"/>
    <p:sldId id="429" r:id="rId3"/>
    <p:sldId id="433" r:id="rId4"/>
    <p:sldId id="1428" r:id="rId5"/>
    <p:sldId id="1429" r:id="rId6"/>
    <p:sldId id="441" r:id="rId7"/>
    <p:sldId id="1435" r:id="rId8"/>
    <p:sldId id="442" r:id="rId9"/>
    <p:sldId id="1436" r:id="rId10"/>
    <p:sldId id="1437" r:id="rId11"/>
    <p:sldId id="1450" r:id="rId12"/>
    <p:sldId id="1430" r:id="rId13"/>
    <p:sldId id="1431" r:id="rId14"/>
    <p:sldId id="1438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FC"/>
    <a:srgbClr val="4472C4"/>
    <a:srgbClr val="FF7707"/>
    <a:srgbClr val="D1FAFE"/>
    <a:srgbClr val="42D64C"/>
    <a:srgbClr val="FFFBF7"/>
    <a:srgbClr val="29AE9D"/>
    <a:srgbClr val="895527"/>
    <a:srgbClr val="FCBD4B"/>
    <a:srgbClr val="5F36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8" autoAdjust="0"/>
    <p:restoredTop sz="90291" autoAdjust="0"/>
  </p:normalViewPr>
  <p:slideViewPr>
    <p:cSldViewPr snapToGrid="0">
      <p:cViewPr>
        <p:scale>
          <a:sx n="75" d="100"/>
          <a:sy n="75" d="100"/>
        </p:scale>
        <p:origin x="-348" y="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1376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454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59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9175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2642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741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647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36976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21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0775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5" r:id="rId6"/>
    <p:sldLayoutId id="2147483673" r:id="rId7"/>
    <p:sldLayoutId id="2147483662" r:id="rId8"/>
    <p:sldLayoutId id="2147483663" r:id="rId9"/>
    <p:sldLayoutId id="2147483665" r:id="rId10"/>
    <p:sldLayoutId id="2147483667" r:id="rId11"/>
    <p:sldLayoutId id="2147483674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31.png"/><Relationship Id="rId10" Type="http://schemas.openxmlformats.org/officeDocument/2006/relationships/image" Target="../media/image10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5" Type="http://schemas.openxmlformats.org/officeDocument/2006/relationships/image" Target="../media/image9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4.png"/><Relationship Id="rId7" Type="http://schemas.openxmlformats.org/officeDocument/2006/relationships/image" Target="../media/image1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255613" y="1648606"/>
            <a:ext cx="968085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27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đọc: Món quà quý nhất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C957203-4B03-4A97-8B10-C49D745CD6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" b="-2905"/>
          <a:stretch/>
        </p:blipFill>
        <p:spPr>
          <a:xfrm>
            <a:off x="2689225" y="1460500"/>
            <a:ext cx="6991350" cy="5029199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12183F28-F567-4944-94B2-03A336E930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22" b="49831"/>
          <a:stretch/>
        </p:blipFill>
        <p:spPr>
          <a:xfrm>
            <a:off x="681960" y="187714"/>
            <a:ext cx="12968164" cy="74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557889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8">
            <a:extLst>
              <a:ext uri="{FF2B5EF4-FFF2-40B4-BE49-F238E27FC236}">
                <a16:creationId xmlns="" xmlns:a16="http://schemas.microsoft.com/office/drawing/2014/main" id="{40C981F9-5714-4FF2-B826-464BBC6388F4}"/>
              </a:ext>
            </a:extLst>
          </p:cNvPr>
          <p:cNvGrpSpPr/>
          <p:nvPr/>
        </p:nvGrpSpPr>
        <p:grpSpPr>
          <a:xfrm>
            <a:off x="7862712" y="5128477"/>
            <a:ext cx="1718993" cy="1313980"/>
            <a:chOff x="1631991" y="5087828"/>
            <a:chExt cx="1718993" cy="1313980"/>
          </a:xfrm>
        </p:grpSpPr>
        <p:pic>
          <p:nvPicPr>
            <p:cNvPr id="17" name="图片 75">
              <a:extLst>
                <a:ext uri="{FF2B5EF4-FFF2-40B4-BE49-F238E27FC236}">
                  <a16:creationId xmlns="" xmlns:a16="http://schemas.microsoft.com/office/drawing/2014/main" id="{867EC96D-BF93-4BC1-9BB0-D520C40ECE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18" name="图片 76">
              <a:extLst>
                <a:ext uri="{FF2B5EF4-FFF2-40B4-BE49-F238E27FC236}">
                  <a16:creationId xmlns="" xmlns:a16="http://schemas.microsoft.com/office/drawing/2014/main" id="{5C9D158F-BCAB-41E6-B7A7-D5A27A7D5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" name="图片 36">
            <a:extLst>
              <a:ext uri="{FF2B5EF4-FFF2-40B4-BE49-F238E27FC236}">
                <a16:creationId xmlns="" xmlns:a16="http://schemas.microsoft.com/office/drawing/2014/main" id="{0A315ADB-E054-4907-B661-65864B42E0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308336" y="714132"/>
            <a:ext cx="2883664" cy="5722838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="" xmlns:a16="http://schemas.microsoft.com/office/drawing/2014/main" id="{1062021C-F415-4AA0-976C-9B0F62D2BA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6353358" y="4458241"/>
            <a:ext cx="7085352" cy="2067434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="" xmlns:a16="http://schemas.microsoft.com/office/drawing/2014/main" id="{9D981C0A-E4B8-46FA-AE2F-DB589C189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31" y="1207153"/>
            <a:ext cx="775680" cy="718456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="" xmlns:a16="http://schemas.microsoft.com/office/drawing/2014/main" id="{4A4694C3-7393-4A28-AC43-803705FB30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309561" y="431342"/>
            <a:ext cx="544288" cy="406840"/>
          </a:xfrm>
          <a:prstGeom prst="rect">
            <a:avLst/>
          </a:prstGeom>
        </p:spPr>
      </p:pic>
      <p:pic>
        <p:nvPicPr>
          <p:cNvPr id="14" name="PA_库_图片 6">
            <a:extLst>
              <a:ext uri="{FF2B5EF4-FFF2-40B4-BE49-F238E27FC236}">
                <a16:creationId xmlns="" xmlns:a16="http://schemas.microsoft.com/office/drawing/2014/main" id="{5D15C3DE-44B9-4F6D-853F-F62DDE7873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95" y="415543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17116A6-DC4B-4A55-A9AD-8986E1FC76A5}"/>
              </a:ext>
            </a:extLst>
          </p:cNvPr>
          <p:cNvSpPr txBox="1"/>
          <p:nvPr/>
        </p:nvSpPr>
        <p:spPr>
          <a:xfrm flipH="1">
            <a:off x="3610985" y="2005659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THƯ GIÃN</a:t>
            </a:r>
            <a:endParaRPr lang="en-US" sz="4800" b="1" dirty="0">
              <a:solidFill>
                <a:srgbClr val="60380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79144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 p14:presetBounceEnd="1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52344 0.00139 " pathEditMode="relative" rAng="0" ptsTypes="AA" p14:bounceEnd="15000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52344 0.00139 " pathEditMode="relative" rAng="0" ptsTypes="AA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=""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=""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=""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=""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=""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=""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=""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5632523" y="1304501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60380F"/>
                </a:solidFill>
                <a:latin typeface="UTM Avo" panose="02040603050506020204" pitchFamily="18" charset="0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366603471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microphone&#10;&#10;Description automatically generated with low confidence">
            <a:extLst>
              <a:ext uri="{FF2B5EF4-FFF2-40B4-BE49-F238E27FC236}">
                <a16:creationId xmlns="" xmlns:a16="http://schemas.microsoft.com/office/drawing/2014/main" id="{CC16E987-2D1D-4B08-AFE2-D9DCBD0DF7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9" y="1247351"/>
            <a:ext cx="3146114" cy="314611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F06D8F59-78AA-4F9F-9CC3-E2F07F2FCF9D}"/>
              </a:ext>
            </a:extLst>
          </p:cNvPr>
          <p:cNvSpPr/>
          <p:nvPr/>
        </p:nvSpPr>
        <p:spPr>
          <a:xfrm>
            <a:off x="232197" y="4761492"/>
            <a:ext cx="3673054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dẫn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chuyện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6BC4E5A9-5ED2-4139-B16E-B9A8467B97D3}"/>
              </a:ext>
            </a:extLst>
          </p:cNvPr>
          <p:cNvSpPr/>
          <p:nvPr/>
        </p:nvSpPr>
        <p:spPr>
          <a:xfrm>
            <a:off x="4641697" y="4761492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bà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DD046373-3AEE-4B43-B0BE-B32D00E4095C}"/>
              </a:ext>
            </a:extLst>
          </p:cNvPr>
          <p:cNvSpPr/>
          <p:nvPr/>
        </p:nvSpPr>
        <p:spPr>
          <a:xfrm>
            <a:off x="8915960" y="4761492"/>
            <a:ext cx="1906013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Huệ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9" name="PA_库_组合 5">
            <a:extLst>
              <a:ext uri="{FF2B5EF4-FFF2-40B4-BE49-F238E27FC236}">
                <a16:creationId xmlns="" xmlns:a16="http://schemas.microsoft.com/office/drawing/2014/main" id="{53ED8EF1-99C9-4D7C-B5A1-5DB25F468C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5850029" cy="724487"/>
            <a:chOff x="1874329" y="2417937"/>
            <a:chExt cx="1534600" cy="734123"/>
          </a:xfrm>
        </p:grpSpPr>
        <p:sp>
          <p:nvSpPr>
            <p:cNvPr id="10" name="任意多边形 10">
              <a:extLst>
                <a:ext uri="{FF2B5EF4-FFF2-40B4-BE49-F238E27FC236}">
                  <a16:creationId xmlns="" xmlns:a16="http://schemas.microsoft.com/office/drawing/2014/main" id="{4E141870-B8A0-47BE-9E34-3782C7500B4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="" xmlns:a16="http://schemas.microsoft.com/office/drawing/2014/main" id="{BAC4F55A-B1EB-4406-8CB7-DE8B1087329D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2">
              <a:extLst>
                <a:ext uri="{FF2B5EF4-FFF2-40B4-BE49-F238E27FC236}">
                  <a16:creationId xmlns="" xmlns:a16="http://schemas.microsoft.com/office/drawing/2014/main" id="{52BC1375-C509-42E7-8433-48E54AB3D055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Đọc</a:t>
              </a:r>
              <a:r>
                <a:rPr lang="en-US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theo</a:t>
              </a:r>
              <a:r>
                <a:rPr lang="en-US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vai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13" name="Picture 12" descr="Graphical user interface, application, Teams&#10;&#10;Description automatically generated">
            <a:extLst>
              <a:ext uri="{FF2B5EF4-FFF2-40B4-BE49-F238E27FC236}">
                <a16:creationId xmlns="" xmlns:a16="http://schemas.microsoft.com/office/drawing/2014/main" id="{1B44C7E1-87FB-49D5-9AAB-59AB766D37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1" t="59781" r="41929" b="1133"/>
          <a:stretch/>
        </p:blipFill>
        <p:spPr>
          <a:xfrm>
            <a:off x="4832956" y="1478815"/>
            <a:ext cx="2787010" cy="2914650"/>
          </a:xfrm>
          <a:prstGeom prst="rect">
            <a:avLst/>
          </a:prstGeom>
        </p:spPr>
      </p:pic>
      <p:pic>
        <p:nvPicPr>
          <p:cNvPr id="14" name="Picture 13" descr="Graphical user interface, application, Teams&#10;&#10;Description automatically generated">
            <a:extLst>
              <a:ext uri="{FF2B5EF4-FFF2-40B4-BE49-F238E27FC236}">
                <a16:creationId xmlns="" xmlns:a16="http://schemas.microsoft.com/office/drawing/2014/main" id="{BAD0FBBD-58DB-4967-81BB-076296DCD7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71792" r="19877"/>
          <a:stretch/>
        </p:blipFill>
        <p:spPr>
          <a:xfrm>
            <a:off x="8915960" y="2039407"/>
            <a:ext cx="1752040" cy="235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74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, Teams&#10;&#10;Description automatically generated">
            <a:extLst>
              <a:ext uri="{FF2B5EF4-FFF2-40B4-BE49-F238E27FC236}">
                <a16:creationId xmlns="" xmlns:a16="http://schemas.microsoft.com/office/drawing/2014/main" id="{0D159F27-0865-40AA-925C-166974DFB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19"/>
          <a:stretch/>
        </p:blipFill>
        <p:spPr>
          <a:xfrm>
            <a:off x="496817" y="0"/>
            <a:ext cx="10594246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60581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Teams&#10;&#10;Description automatically generated">
            <a:extLst>
              <a:ext uri="{FF2B5EF4-FFF2-40B4-BE49-F238E27FC236}">
                <a16:creationId xmlns="" xmlns:a16="http://schemas.microsoft.com/office/drawing/2014/main" id="{7F0DCE9F-CBC0-468A-A699-6153C33829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19"/>
          <a:stretch/>
        </p:blipFill>
        <p:spPr>
          <a:xfrm>
            <a:off x="496817" y="0"/>
            <a:ext cx="10594246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92536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=""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=""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=""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=""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=""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=""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=""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5632523" y="1304501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60380F"/>
                </a:solidFill>
                <a:latin typeface="UTM Avo" panose="02040603050506020204" pitchFamily="18" charset="0"/>
              </a:rPr>
              <a:t>LUYỆN ĐỌC ĐOẠN</a:t>
            </a:r>
          </a:p>
        </p:txBody>
      </p:sp>
    </p:spTree>
    <p:extLst>
      <p:ext uri="{BB962C8B-B14F-4D97-AF65-F5344CB8AC3E}">
        <p14:creationId xmlns:p14="http://schemas.microsoft.com/office/powerpoint/2010/main" val="529451607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, Teams&#10;&#10;Description automatically generated">
            <a:extLst>
              <a:ext uri="{FF2B5EF4-FFF2-40B4-BE49-F238E27FC236}">
                <a16:creationId xmlns="" xmlns:a16="http://schemas.microsoft.com/office/drawing/2014/main" id="{0D159F27-0865-40AA-925C-166974DFB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19"/>
          <a:stretch/>
        </p:blipFill>
        <p:spPr>
          <a:xfrm>
            <a:off x="496817" y="0"/>
            <a:ext cx="10594246" cy="6229350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="" xmlns:a16="http://schemas.microsoft.com/office/drawing/2014/main" id="{C690FD71-B268-44A2-A83E-D513DA566A0B}"/>
              </a:ext>
            </a:extLst>
          </p:cNvPr>
          <p:cNvSpPr/>
          <p:nvPr/>
        </p:nvSpPr>
        <p:spPr>
          <a:xfrm>
            <a:off x="1424368" y="1216352"/>
            <a:ext cx="312801" cy="319316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Cloud 5">
            <a:extLst>
              <a:ext uri="{FF2B5EF4-FFF2-40B4-BE49-F238E27FC236}">
                <a16:creationId xmlns="" xmlns:a16="http://schemas.microsoft.com/office/drawing/2014/main" id="{8B28F89E-55A0-4571-8736-57476C734C6F}"/>
              </a:ext>
            </a:extLst>
          </p:cNvPr>
          <p:cNvSpPr/>
          <p:nvPr/>
        </p:nvSpPr>
        <p:spPr>
          <a:xfrm>
            <a:off x="1443977" y="3372773"/>
            <a:ext cx="304800" cy="26670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8889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=""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=""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=""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=""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=""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=""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=""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=""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=""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=""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5101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TÌM HIỂU BÀI ĐỌC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=""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039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080C49A4-7029-488C-884A-07B6900E8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0" y="-653383"/>
            <a:ext cx="10927080" cy="3797721"/>
          </a:xfrm>
          <a:prstGeom prst="rect">
            <a:avLst/>
          </a:prstGeom>
        </p:spPr>
      </p:pic>
      <p:pic>
        <p:nvPicPr>
          <p:cNvPr id="6" name="Picture 5" descr="A picture containing night sky&#10;&#10;Description automatically generated">
            <a:extLst>
              <a:ext uri="{FF2B5EF4-FFF2-40B4-BE49-F238E27FC236}">
                <a16:creationId xmlns="" xmlns:a16="http://schemas.microsoft.com/office/drawing/2014/main" id="{A7064DFD-5643-41A9-8453-DE88AE4C7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1039" y="131363"/>
            <a:ext cx="10799260" cy="3789991"/>
          </a:xfrm>
          <a:prstGeom prst="rect">
            <a:avLst/>
          </a:prstGeom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="" xmlns:a16="http://schemas.microsoft.com/office/drawing/2014/main" id="{8F3C2730-FDBE-4EB2-A15B-CA81EB994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43" y="1034864"/>
            <a:ext cx="10148797" cy="4413436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9B62A565-EA40-4F48-B473-EB26E28AC1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31"/>
          <a:stretch/>
        </p:blipFill>
        <p:spPr>
          <a:xfrm>
            <a:off x="1030529" y="2529746"/>
            <a:ext cx="10447079" cy="2302840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BC479DDB-01DF-44DB-9F1B-04072584F4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8470">
            <a:off x="7128559" y="-465131"/>
            <a:ext cx="5707181" cy="2178486"/>
          </a:xfrm>
          <a:prstGeom prst="rect">
            <a:avLst/>
          </a:prstGeom>
        </p:spPr>
      </p:pic>
      <p:pic>
        <p:nvPicPr>
          <p:cNvPr id="16" name="图片 37">
            <a:extLst>
              <a:ext uri="{FF2B5EF4-FFF2-40B4-BE49-F238E27FC236}">
                <a16:creationId xmlns="" xmlns:a16="http://schemas.microsoft.com/office/drawing/2014/main" id="{778966BB-D8E8-4726-B369-9D067625781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-208971" y="-88937"/>
            <a:ext cx="1445829" cy="1688125"/>
          </a:xfrm>
          <a:prstGeom prst="rect">
            <a:avLst/>
          </a:prstGeom>
        </p:spPr>
      </p:pic>
      <p:pic>
        <p:nvPicPr>
          <p:cNvPr id="18" name="图片 38">
            <a:extLst>
              <a:ext uri="{FF2B5EF4-FFF2-40B4-BE49-F238E27FC236}">
                <a16:creationId xmlns="" xmlns:a16="http://schemas.microsoft.com/office/drawing/2014/main" id="{D9474E66-F656-4529-A452-AE49BDEDB00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219092" y="1562030"/>
            <a:ext cx="1072664" cy="146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95750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714 Two Students Talking Illustrations &amp;amp; Clip Art - iStock">
            <a:extLst>
              <a:ext uri="{FF2B5EF4-FFF2-40B4-BE49-F238E27FC236}">
                <a16:creationId xmlns="" xmlns:a16="http://schemas.microsoft.com/office/drawing/2014/main" id="{9C218D41-FF5B-4560-8347-CC335CF66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809625"/>
            <a:ext cx="5829300" cy="56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13">
            <a:extLst>
              <a:ext uri="{FF2B5EF4-FFF2-40B4-BE49-F238E27FC236}">
                <a16:creationId xmlns="" xmlns:a16="http://schemas.microsoft.com/office/drawing/2014/main" id="{583D09D9-E8FE-4EEC-8BF3-5E9A4017DB41}"/>
              </a:ext>
            </a:extLst>
          </p:cNvPr>
          <p:cNvSpPr/>
          <p:nvPr/>
        </p:nvSpPr>
        <p:spPr>
          <a:xfrm>
            <a:off x="2838450" y="809625"/>
            <a:ext cx="6515099" cy="1165256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THẢO LUẬN NHÓM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="" xmlns:a16="http://schemas.microsoft.com/office/drawing/2014/main" id="{D5C64235-2A42-4140-B532-AC6A8F688D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-82702" y="364236"/>
            <a:ext cx="2557578" cy="3255264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6D01223F-B2C9-4E06-A26B-EA7927D8DC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571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19B56F9A-3346-4810-8E45-81EBEFDD76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2" r="28173" b="37148"/>
          <a:stretch/>
        </p:blipFill>
        <p:spPr>
          <a:xfrm>
            <a:off x="1028700" y="-1586833"/>
            <a:ext cx="7334250" cy="35757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C957203-4B03-4A97-8B10-C49D745CD6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" b="-4709"/>
          <a:stretch/>
        </p:blipFill>
        <p:spPr>
          <a:xfrm>
            <a:off x="3311525" y="2227917"/>
            <a:ext cx="6099175" cy="4325283"/>
          </a:xfrm>
          <a:prstGeom prst="rect">
            <a:avLst/>
          </a:prstGeom>
        </p:spPr>
      </p:pic>
      <p:pic>
        <p:nvPicPr>
          <p:cNvPr id="6" name="Picture 5" descr="A picture containing night sky&#10;&#10;Description automatically generated">
            <a:extLst>
              <a:ext uri="{FF2B5EF4-FFF2-40B4-BE49-F238E27FC236}">
                <a16:creationId xmlns="" xmlns:a16="http://schemas.microsoft.com/office/drawing/2014/main" id="{CA81FA3B-BBBA-4269-9DA8-C89941F68B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7" t="39965" r="32086" b="45662"/>
          <a:stretch/>
        </p:blipFill>
        <p:spPr>
          <a:xfrm>
            <a:off x="761999" y="1131673"/>
            <a:ext cx="6280986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31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="" xmlns:a16="http://schemas.microsoft.com/office/drawing/2014/main" id="{8BB972BC-266D-42B3-9B9F-F6F88E2AF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4836"/>
            <a:ext cx="12426704" cy="5404036"/>
          </a:xfrm>
          <a:prstGeom prst="rect">
            <a:avLst/>
          </a:prstGeom>
        </p:spPr>
      </p:pic>
      <p:grpSp>
        <p:nvGrpSpPr>
          <p:cNvPr id="3" name="组合 1">
            <a:extLst>
              <a:ext uri="{FF2B5EF4-FFF2-40B4-BE49-F238E27FC236}">
                <a16:creationId xmlns="" xmlns:a16="http://schemas.microsoft.com/office/drawing/2014/main" id="{419A9CCB-E3E9-4A3A-90FE-117D2D69C00A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4" name="图片 4">
              <a:extLst>
                <a:ext uri="{FF2B5EF4-FFF2-40B4-BE49-F238E27FC236}">
                  <a16:creationId xmlns="" xmlns:a16="http://schemas.microsoft.com/office/drawing/2014/main" id="{83CAB647-A6D5-49D6-8938-9DD4392497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7">
              <a:extLst>
                <a:ext uri="{FF2B5EF4-FFF2-40B4-BE49-F238E27FC236}">
                  <a16:creationId xmlns="" xmlns:a16="http://schemas.microsoft.com/office/drawing/2014/main" id="{5EFEBDDD-8E28-4069-9BA8-D0D953D448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4687754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2116</TotalTime>
  <Words>42</Words>
  <Application>Microsoft Office PowerPoint</Application>
  <PresentationFormat>Custom</PresentationFormat>
  <Paragraphs>18</Paragraphs>
  <Slides>15</Slides>
  <Notes>10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Minhthangpc.VN</cp:lastModifiedBy>
  <cp:revision>119</cp:revision>
  <dcterms:created xsi:type="dcterms:W3CDTF">2021-10-30T04:56:06Z</dcterms:created>
  <dcterms:modified xsi:type="dcterms:W3CDTF">2022-03-24T04:55:04Z</dcterms:modified>
</cp:coreProperties>
</file>