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84" r:id="rId2"/>
    <p:sldId id="472" r:id="rId3"/>
    <p:sldId id="536" r:id="rId4"/>
    <p:sldId id="539" r:id="rId5"/>
    <p:sldId id="538" r:id="rId6"/>
    <p:sldId id="485" r:id="rId7"/>
    <p:sldId id="506" r:id="rId8"/>
    <p:sldId id="273" r:id="rId9"/>
    <p:sldId id="257" r:id="rId10"/>
    <p:sldId id="540" r:id="rId11"/>
    <p:sldId id="542" r:id="rId12"/>
    <p:sldId id="543" r:id="rId13"/>
    <p:sldId id="544" r:id="rId14"/>
    <p:sldId id="545" r:id="rId15"/>
    <p:sldId id="272" r:id="rId16"/>
    <p:sldId id="530" r:id="rId17"/>
    <p:sldId id="5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CCC2"/>
    <a:srgbClr val="FDEAC5"/>
    <a:srgbClr val="E83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>
        <p:scale>
          <a:sx n="66" d="100"/>
          <a:sy n="66" d="100"/>
        </p:scale>
        <p:origin x="20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21A5-0CBD-4B95-BE27-900F50D7CA1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2114-BA0C-4B98-9239-FD196EFF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jpe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27850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0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64: Phép trừ dạng</a:t>
            </a:r>
            <a:b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27 – 4; 63 – 40 - Tiết 2 </a:t>
            </a:r>
            <a:endParaRPr sz="5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75701643-F340-4CDD-9B57-D0CF1DF6C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752715" y="261596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7DCEA8E2-5AF2-4575-A085-57429D0E5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408368" y="253976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F31AA0A7-5DE2-4F60-B3F6-4CFA3D50EA2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415125" y="4293097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AD9B19D7-8B38-4CDA-AF6C-FEFE926723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7780" y="2792196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6276AC97-CBB4-40CA-801F-5AD5E592B4E9}"/>
              </a:ext>
            </a:extLst>
          </p:cNvPr>
          <p:cNvSpPr txBox="1"/>
          <p:nvPr/>
        </p:nvSpPr>
        <p:spPr>
          <a:xfrm>
            <a:off x="1737257" y="123877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A. 17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F22EDA78-E391-4330-9C73-A9EF336E434E}"/>
              </a:ext>
            </a:extLst>
          </p:cNvPr>
          <p:cNvSpPr txBox="1"/>
          <p:nvPr/>
        </p:nvSpPr>
        <p:spPr>
          <a:xfrm>
            <a:off x="8847780" y="12591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C. 27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1358B260-CE76-4F0A-B5F5-BA09436E46D3}"/>
              </a:ext>
            </a:extLst>
          </p:cNvPr>
          <p:cNvSpPr txBox="1"/>
          <p:nvPr/>
        </p:nvSpPr>
        <p:spPr>
          <a:xfrm>
            <a:off x="5273057" y="1238778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B. 12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5163BD2E-BA36-4FFF-B364-3C05E3A77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429576" y="26459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4243A9EB-AE5B-4DC0-8342-CD7B6C9126E5}"/>
              </a:ext>
            </a:extLst>
          </p:cNvPr>
          <p:cNvSpPr/>
          <p:nvPr/>
        </p:nvSpPr>
        <p:spPr>
          <a:xfrm>
            <a:off x="7763719" y="2024787"/>
            <a:ext cx="148415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GOOD!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A8CE372E-6F85-45E8-978B-E16B0F8C947C}"/>
              </a:ext>
            </a:extLst>
          </p:cNvPr>
          <p:cNvSpPr/>
          <p:nvPr/>
        </p:nvSpPr>
        <p:spPr>
          <a:xfrm>
            <a:off x="1523999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87 – 60 = ?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925AFC-8177-48CD-B10E-42323111A960}"/>
              </a:ext>
            </a:extLst>
          </p:cNvPr>
          <p:cNvSpPr/>
          <p:nvPr/>
        </p:nvSpPr>
        <p:spPr>
          <a:xfrm>
            <a:off x="9408368" y="5301209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6289 -0.229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2024"/>
            <a:ext cx="12192001" cy="6445976"/>
          </a:xfrm>
          <a:prstGeom prst="rect">
            <a:avLst/>
          </a:prstGeom>
        </p:spPr>
      </p:pic>
      <p:pic>
        <p:nvPicPr>
          <p:cNvPr id="4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837C4963-59BE-4776-93A2-973317B42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33384" y="2662808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upload.wikimedia.org/wikipedia/en/a/a5/Cheese.png">
            <a:extLst>
              <a:ext uri="{FF2B5EF4-FFF2-40B4-BE49-F238E27FC236}">
                <a16:creationId xmlns:a16="http://schemas.microsoft.com/office/drawing/2014/main" id="{D966712B-3A2D-412E-B5EC-AAA078321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5304" y="26886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DF3950AD-32FF-447D-9084-685ECA90D8F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92027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2 Imagen">
            <a:extLst>
              <a:ext uri="{FF2B5EF4-FFF2-40B4-BE49-F238E27FC236}">
                <a16:creationId xmlns:a16="http://schemas.microsoft.com/office/drawing/2014/main" id="{E56E4EF2-60D6-458E-A481-EC1ADA11AB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059" y="2852495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1 CuadroTexto">
            <a:extLst>
              <a:ext uri="{FF2B5EF4-FFF2-40B4-BE49-F238E27FC236}">
                <a16:creationId xmlns:a16="http://schemas.microsoft.com/office/drawing/2014/main" id="{5EAC3FC0-EBD3-4299-AD7D-372B82147BC9}"/>
              </a:ext>
            </a:extLst>
          </p:cNvPr>
          <p:cNvSpPr txBox="1"/>
          <p:nvPr/>
        </p:nvSpPr>
        <p:spPr>
          <a:xfrm>
            <a:off x="8126078" y="1252290"/>
            <a:ext cx="340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 55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8 CuadroTexto">
            <a:extLst>
              <a:ext uri="{FF2B5EF4-FFF2-40B4-BE49-F238E27FC236}">
                <a16:creationId xmlns:a16="http://schemas.microsoft.com/office/drawing/2014/main" id="{F5B89FFA-085D-44BA-B1AF-B10083F04601}"/>
              </a:ext>
            </a:extLst>
          </p:cNvPr>
          <p:cNvSpPr txBox="1"/>
          <p:nvPr/>
        </p:nvSpPr>
        <p:spPr>
          <a:xfrm>
            <a:off x="1036321" y="1252290"/>
            <a:ext cx="340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 35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29 CuadroTexto">
            <a:extLst>
              <a:ext uri="{FF2B5EF4-FFF2-40B4-BE49-F238E27FC236}">
                <a16:creationId xmlns:a16="http://schemas.microsoft.com/office/drawing/2014/main" id="{F8042845-BCD3-4C81-A6C5-044895D5AC15}"/>
              </a:ext>
            </a:extLst>
          </p:cNvPr>
          <p:cNvSpPr txBox="1"/>
          <p:nvPr/>
        </p:nvSpPr>
        <p:spPr>
          <a:xfrm>
            <a:off x="5026304" y="1268273"/>
            <a:ext cx="251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 44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1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E5E9C213-36CF-4B55-AD72-A18289AF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419063" y="267626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4 Llamada ovalada">
            <a:extLst>
              <a:ext uri="{FF2B5EF4-FFF2-40B4-BE49-F238E27FC236}">
                <a16:creationId xmlns:a16="http://schemas.microsoft.com/office/drawing/2014/main" id="{3FCF6715-9094-4198-A547-18D8695E2235}"/>
              </a:ext>
            </a:extLst>
          </p:cNvPr>
          <p:cNvSpPr/>
          <p:nvPr/>
        </p:nvSpPr>
        <p:spPr>
          <a:xfrm>
            <a:off x="1690202" y="2110409"/>
            <a:ext cx="1654660" cy="57823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GOOD!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25 Rectángulo">
            <a:extLst>
              <a:ext uri="{FF2B5EF4-FFF2-40B4-BE49-F238E27FC236}">
                <a16:creationId xmlns:a16="http://schemas.microsoft.com/office/drawing/2014/main" id="{FFD20EF4-B2D2-492D-BE77-26A76F1A3640}"/>
              </a:ext>
            </a:extLst>
          </p:cNvPr>
          <p:cNvSpPr/>
          <p:nvPr/>
        </p:nvSpPr>
        <p:spPr>
          <a:xfrm>
            <a:off x="1860931" y="621745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45 – 10 = ?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EF1F00-195E-4BA2-B879-6BAA361A2852}"/>
              </a:ext>
            </a:extLst>
          </p:cNvPr>
          <p:cNvSpPr/>
          <p:nvPr/>
        </p:nvSpPr>
        <p:spPr>
          <a:xfrm>
            <a:off x="11004931" y="5811823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26693 -0.2738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688C1559-EB8E-4655-BA50-404B77F3C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88006" y="2684219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727240A5-527E-4D93-B6D8-90864F19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147561" y="277688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D27BE116-2F4A-4D7E-A3DD-2C4B95A0B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439242" y="4318120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DB39434F-FA99-4349-902E-BCFD16A7A8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551" y="2815370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0789A8B1-59AA-47D1-B43D-B4203D49A908}"/>
              </a:ext>
            </a:extLst>
          </p:cNvPr>
          <p:cNvSpPr txBox="1"/>
          <p:nvPr/>
        </p:nvSpPr>
        <p:spPr>
          <a:xfrm>
            <a:off x="8675694" y="123718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C.30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932EC243-D668-417B-A0F7-65733AD21AE8}"/>
              </a:ext>
            </a:extLst>
          </p:cNvPr>
          <p:cNvSpPr txBox="1"/>
          <p:nvPr/>
        </p:nvSpPr>
        <p:spPr>
          <a:xfrm>
            <a:off x="5331298" y="1237182"/>
            <a:ext cx="203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B.20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AC35627B-E149-493A-A9B1-4B9055E62147}"/>
              </a:ext>
            </a:extLst>
          </p:cNvPr>
          <p:cNvSpPr txBox="1"/>
          <p:nvPr/>
        </p:nvSpPr>
        <p:spPr>
          <a:xfrm>
            <a:off x="1115872" y="1237182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 10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3A21DE4A-9046-49F0-9009-1C10322A0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679777" y="269778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1F3F5088-4547-4B00-A107-6EBA3A0904A1}"/>
              </a:ext>
            </a:extLst>
          </p:cNvPr>
          <p:cNvSpPr/>
          <p:nvPr/>
        </p:nvSpPr>
        <p:spPr>
          <a:xfrm>
            <a:off x="5534011" y="2056803"/>
            <a:ext cx="1500017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GREAT!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D43D45AA-315A-4BA5-9B1C-E07AC82C2286}"/>
              </a:ext>
            </a:extLst>
          </p:cNvPr>
          <p:cNvSpPr/>
          <p:nvPr/>
        </p:nvSpPr>
        <p:spPr>
          <a:xfrm>
            <a:off x="1632012" y="6207514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68 - ….. = 48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25535A-9F04-4A53-B109-9B26DC7D230E}"/>
              </a:ext>
            </a:extLst>
          </p:cNvPr>
          <p:cNvSpPr/>
          <p:nvPr/>
        </p:nvSpPr>
        <p:spPr>
          <a:xfrm>
            <a:off x="10979950" y="5326232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0487 -0.2423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14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BCCB008C-F1CE-4893-B164-68A29BE4B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742525" y="268951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upload.wikimedia.org/wikipedia/en/a/a5/Cheese.png">
            <a:extLst>
              <a:ext uri="{FF2B5EF4-FFF2-40B4-BE49-F238E27FC236}">
                <a16:creationId xmlns:a16="http://schemas.microsoft.com/office/drawing/2014/main" id="{DA5BD904-12B9-4A5F-A120-059481A8F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399204" y="2792353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F24A9188-3F3F-468B-B0B0-8DD91B7F25D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43116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2 Imagen">
            <a:extLst>
              <a:ext uri="{FF2B5EF4-FFF2-40B4-BE49-F238E27FC236}">
                <a16:creationId xmlns:a16="http://schemas.microsoft.com/office/drawing/2014/main" id="{641BCFE2-E13A-4647-8149-8C5473DC16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9822" y="288525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21 CuadroTexto">
            <a:extLst>
              <a:ext uri="{FF2B5EF4-FFF2-40B4-BE49-F238E27FC236}">
                <a16:creationId xmlns:a16="http://schemas.microsoft.com/office/drawing/2014/main" id="{88E9BEBF-88AF-40AC-A5DF-C2FB796F34AD}"/>
              </a:ext>
            </a:extLst>
          </p:cNvPr>
          <p:cNvSpPr txBox="1"/>
          <p:nvPr/>
        </p:nvSpPr>
        <p:spPr>
          <a:xfrm>
            <a:off x="1817621" y="125045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A.85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28 CuadroTexto">
            <a:extLst>
              <a:ext uri="{FF2B5EF4-FFF2-40B4-BE49-F238E27FC236}">
                <a16:creationId xmlns:a16="http://schemas.microsoft.com/office/drawing/2014/main" id="{6A090B69-844B-4220-BBDE-A9ED38360DDB}"/>
              </a:ext>
            </a:extLst>
          </p:cNvPr>
          <p:cNvSpPr txBox="1"/>
          <p:nvPr/>
        </p:nvSpPr>
        <p:spPr>
          <a:xfrm>
            <a:off x="8997522" y="1260330"/>
            <a:ext cx="182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C.95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29 CuadroTexto">
            <a:extLst>
              <a:ext uri="{FF2B5EF4-FFF2-40B4-BE49-F238E27FC236}">
                <a16:creationId xmlns:a16="http://schemas.microsoft.com/office/drawing/2014/main" id="{AB279511-C082-4414-9428-9BA670A7DAFB}"/>
              </a:ext>
            </a:extLst>
          </p:cNvPr>
          <p:cNvSpPr txBox="1"/>
          <p:nvPr/>
        </p:nvSpPr>
        <p:spPr>
          <a:xfrm>
            <a:off x="5343116" y="1252289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B.90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1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CD5B4ADE-9E40-4A47-8518-6B7723E5E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343116" y="271203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4 Llamada ovalada">
            <a:extLst>
              <a:ext uri="{FF2B5EF4-FFF2-40B4-BE49-F238E27FC236}">
                <a16:creationId xmlns:a16="http://schemas.microsoft.com/office/drawing/2014/main" id="{A27E9962-F4FE-45E0-9301-CA8EC84B4F3E}"/>
              </a:ext>
            </a:extLst>
          </p:cNvPr>
          <p:cNvSpPr/>
          <p:nvPr/>
        </p:nvSpPr>
        <p:spPr>
          <a:xfrm>
            <a:off x="7850529" y="212838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GOOD!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5 Rectángulo">
            <a:extLst>
              <a:ext uri="{FF2B5EF4-FFF2-40B4-BE49-F238E27FC236}">
                <a16:creationId xmlns:a16="http://schemas.microsoft.com/office/drawing/2014/main" id="{F6E615B5-6746-4EA6-8120-FFDA7333897F}"/>
              </a:ext>
            </a:extLst>
          </p:cNvPr>
          <p:cNvSpPr/>
          <p:nvPr/>
        </p:nvSpPr>
        <p:spPr>
          <a:xfrm>
            <a:off x="1523999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….. – 50 = 45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548F93-AF54-42EF-95FD-1B5689D3E12E}"/>
              </a:ext>
            </a:extLst>
          </p:cNvPr>
          <p:cNvSpPr/>
          <p:nvPr/>
        </p:nvSpPr>
        <p:spPr>
          <a:xfrm>
            <a:off x="10884026" y="5373215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375 -0.2458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6EEF37B0-B29A-4C9A-8E56-23F6D6907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87350" y="2668651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BF6E56CA-AF37-48A1-A2DA-7AEDB0073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16644" y="2754723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57CBB831-389B-4298-BD91-B26A3ABCC1D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281190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302CF85C-33E4-46BD-A87A-2BB105E610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15" y="2823136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D70AA664-E8FA-47C1-AB9D-BD982CD0D89F}"/>
              </a:ext>
            </a:extLst>
          </p:cNvPr>
          <p:cNvSpPr txBox="1"/>
          <p:nvPr/>
        </p:nvSpPr>
        <p:spPr>
          <a:xfrm>
            <a:off x="8987350" y="125872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C.10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2AB99F26-087C-44F1-A1E6-1451C51F3304}"/>
              </a:ext>
            </a:extLst>
          </p:cNvPr>
          <p:cNvSpPr txBox="1"/>
          <p:nvPr/>
        </p:nvSpPr>
        <p:spPr>
          <a:xfrm>
            <a:off x="1783901" y="1260208"/>
            <a:ext cx="182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A.8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F61DE786-D4B8-4D30-83DE-1EFA5C121597}"/>
              </a:ext>
            </a:extLst>
          </p:cNvPr>
          <p:cNvSpPr txBox="1"/>
          <p:nvPr/>
        </p:nvSpPr>
        <p:spPr>
          <a:xfrm>
            <a:off x="5318143" y="1238434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B.9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92AB5528-01C5-4BCF-B1E6-E95BBB020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318143" y="2652051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FFD70BCD-C5E1-4BED-97DA-5178B3E16688}"/>
              </a:ext>
            </a:extLst>
          </p:cNvPr>
          <p:cNvSpPr/>
          <p:nvPr/>
        </p:nvSpPr>
        <p:spPr>
          <a:xfrm>
            <a:off x="2017923" y="21036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GOOD!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417563F0-AA76-40F5-A4CF-5AE23A1E09A4}"/>
              </a:ext>
            </a:extLst>
          </p:cNvPr>
          <p:cNvSpPr/>
          <p:nvPr/>
        </p:nvSpPr>
        <p:spPr>
          <a:xfrm>
            <a:off x="1498078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58 - …. = 50</a:t>
            </a:r>
            <a:endParaRPr kumimoji="0" lang="es-ES" sz="4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1BE579-7C2D-41F9-B2B0-920CEE08D73D}"/>
              </a:ext>
            </a:extLst>
          </p:cNvPr>
          <p:cNvSpPr/>
          <p:nvPr/>
        </p:nvSpPr>
        <p:spPr>
          <a:xfrm>
            <a:off x="11002990" y="5676999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3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24792 -0.2738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01782"/>
            <a:ext cx="12192000" cy="645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728" y="2820950"/>
            <a:ext cx="2732688" cy="347031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033435" y="3786686"/>
            <a:ext cx="2247962" cy="1840269"/>
          </a:xfrm>
          <a:prstGeom prst="rect">
            <a:avLst/>
          </a:prstGeom>
          <a:noFill/>
          <a:effectLst>
            <a:outerShdw blurRad="76200" dist="241300" dir="186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079776" y="764704"/>
            <a:ext cx="4672338" cy="1152128"/>
          </a:xfrm>
          <a:prstGeom prst="wedgeEllipseCallout">
            <a:avLst>
              <a:gd name="adj1" fmla="val -24097"/>
              <a:gd name="adj2" fmla="val 1460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ƠN CÁC BẠN NHÉ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21873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32601" y="722536"/>
            <a:ext cx="1321322" cy="937052"/>
            <a:chOff x="489970" y="604864"/>
            <a:chExt cx="162531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489970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mẫu: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4008B606-054F-4700-A2F3-1E0F9BDDCF37}"/>
              </a:ext>
            </a:extLst>
          </p:cNvPr>
          <p:cNvSpPr/>
          <p:nvPr/>
        </p:nvSpPr>
        <p:spPr>
          <a:xfrm rot="16200000">
            <a:off x="4707776" y="-1308526"/>
            <a:ext cx="2160049" cy="7997338"/>
          </a:xfrm>
          <a:prstGeom prst="roundRect">
            <a:avLst/>
          </a:prstGeom>
          <a:noFill/>
          <a:ln w="28575">
            <a:solidFill>
              <a:srgbClr val="E8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0E8C8F38-8DDE-433A-92C6-7449996F8278}"/>
              </a:ext>
            </a:extLst>
          </p:cNvPr>
          <p:cNvSpPr/>
          <p:nvPr/>
        </p:nvSpPr>
        <p:spPr>
          <a:xfrm>
            <a:off x="1953923" y="1749338"/>
            <a:ext cx="13711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ẫu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8B3935F5-C7B3-464D-80ED-B05AB078A8DC}"/>
              </a:ext>
            </a:extLst>
          </p:cNvPr>
          <p:cNvSpPr/>
          <p:nvPr/>
        </p:nvSpPr>
        <p:spPr>
          <a:xfrm>
            <a:off x="3396875" y="1749338"/>
            <a:ext cx="1105852" cy="1796773"/>
          </a:xfrm>
          <a:prstGeom prst="roundRect">
            <a:avLst/>
          </a:prstGeom>
          <a:solidFill>
            <a:srgbClr val="FDEAC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6B559865-2142-4249-8E33-FEF91EDEF88F}"/>
              </a:ext>
            </a:extLst>
          </p:cNvPr>
          <p:cNvGrpSpPr/>
          <p:nvPr/>
        </p:nvGrpSpPr>
        <p:grpSpPr>
          <a:xfrm>
            <a:off x="3023524" y="1795379"/>
            <a:ext cx="1492848" cy="1149072"/>
            <a:chOff x="6756210" y="2549868"/>
            <a:chExt cx="1492848" cy="1149072"/>
          </a:xfrm>
        </p:grpSpPr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E0B283DD-DF23-4617-99F3-7FE3AD3FE31E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63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1027022C-B0EB-4FF7-9FFF-ADF96FF2449B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5F62D9F0-BC0C-48C0-B247-58B5179A23F2}"/>
                </a:ext>
              </a:extLst>
            </p:cNvPr>
            <p:cNvSpPr txBox="1"/>
            <p:nvPr/>
          </p:nvSpPr>
          <p:spPr>
            <a:xfrm>
              <a:off x="6756210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AA7A4B86-D12B-4956-9524-1573960B7606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DD0AD6D1-9786-43AE-85EC-09F08CADE9B7}"/>
              </a:ext>
            </a:extLst>
          </p:cNvPr>
          <p:cNvSpPr txBox="1"/>
          <p:nvPr/>
        </p:nvSpPr>
        <p:spPr>
          <a:xfrm>
            <a:off x="4678735" y="1773755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19581B28-7CE5-404C-BD25-89438026DA81}"/>
              </a:ext>
            </a:extLst>
          </p:cNvPr>
          <p:cNvSpPr txBox="1"/>
          <p:nvPr/>
        </p:nvSpPr>
        <p:spPr>
          <a:xfrm>
            <a:off x="4678735" y="2312667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94D9F5B7-35D9-4370-B43F-3D6E2E441BAA}"/>
              </a:ext>
            </a:extLst>
          </p:cNvPr>
          <p:cNvSpPr/>
          <p:nvPr/>
        </p:nvSpPr>
        <p:spPr>
          <a:xfrm>
            <a:off x="5537991" y="3022891"/>
            <a:ext cx="3393974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Vậy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SimSun" pitchFamily="2" charset="-122"/>
              </a:rPr>
              <a:t>63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- 40 = 23 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493058E7-D1A4-4240-A467-35FED09B3F9D}"/>
              </a:ext>
            </a:extLst>
          </p:cNvPr>
          <p:cNvSpPr txBox="1"/>
          <p:nvPr/>
        </p:nvSpPr>
        <p:spPr>
          <a:xfrm>
            <a:off x="3550375" y="298861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3335299" y="298709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27C774AD-0BDA-47A8-A238-B6E16ACF49B1}"/>
              </a:ext>
            </a:extLst>
          </p:cNvPr>
          <p:cNvGrpSpPr/>
          <p:nvPr/>
        </p:nvGrpSpPr>
        <p:grpSpPr>
          <a:xfrm>
            <a:off x="1901986" y="4201348"/>
            <a:ext cx="1589833" cy="1149072"/>
            <a:chOff x="6659225" y="2549868"/>
            <a:chExt cx="1589833" cy="1149072"/>
          </a:xfrm>
        </p:grpSpPr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9377CAA7-B4BE-4BC9-9AA2-945A7A0EF5F3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48</a:t>
              </a: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5826F0F5-AA77-49CB-9847-860AFFD97164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01657C9-372C-4334-B87D-4B82AA2572E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838629E4-59B5-4F60-A839-667ABBCBEA1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4B5295CB-024A-48E4-8B14-4B8015B287D5}"/>
              </a:ext>
            </a:extLst>
          </p:cNvPr>
          <p:cNvGrpSpPr/>
          <p:nvPr/>
        </p:nvGrpSpPr>
        <p:grpSpPr>
          <a:xfrm>
            <a:off x="3741580" y="4167582"/>
            <a:ext cx="1589833" cy="1149072"/>
            <a:chOff x="6659225" y="2549868"/>
            <a:chExt cx="1589833" cy="1149072"/>
          </a:xfrm>
        </p:grpSpPr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F632211A-72D8-446D-B145-A2ADFB5D2B37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6BBACD1C-C7EB-4844-B437-89237BB0BA2C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1199CFE7-BB32-42EE-91FF-5C3EEA43F74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2" name="Đường nối Thẳng 61">
              <a:extLst>
                <a:ext uri="{FF2B5EF4-FFF2-40B4-BE49-F238E27FC236}">
                  <a16:creationId xmlns:a16="http://schemas.microsoft.com/office/drawing/2014/main" id="{7F097E4B-F539-4BE6-B2BF-473C02AF18B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CB9ADE51-CF55-49F7-8CE8-AC0C04D59B91}"/>
              </a:ext>
            </a:extLst>
          </p:cNvPr>
          <p:cNvGrpSpPr/>
          <p:nvPr/>
        </p:nvGrpSpPr>
        <p:grpSpPr>
          <a:xfrm>
            <a:off x="5597401" y="4203288"/>
            <a:ext cx="1589833" cy="1149072"/>
            <a:chOff x="6659225" y="2549868"/>
            <a:chExt cx="1589833" cy="1149072"/>
          </a:xfrm>
        </p:grpSpPr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27F758EE-B641-4E74-BE5A-5547AAE59FD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D6B5095B-4190-40E3-9127-D2D925DB95F7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241B8433-9F6E-42F2-83B4-B5B6409097C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8013D315-806A-4A15-8C59-E5E029DD51B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ABC868EB-D99C-43CC-90D0-070AB0A3A36D}"/>
              </a:ext>
            </a:extLst>
          </p:cNvPr>
          <p:cNvGrpSpPr/>
          <p:nvPr/>
        </p:nvGrpSpPr>
        <p:grpSpPr>
          <a:xfrm>
            <a:off x="7535096" y="4167582"/>
            <a:ext cx="1589833" cy="1149072"/>
            <a:chOff x="6659225" y="2549868"/>
            <a:chExt cx="1589833" cy="1149072"/>
          </a:xfrm>
        </p:grpSpPr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C2E94C4C-3792-4EF3-ADA8-ADF57877BA28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86</a:t>
              </a: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id="{F7DC9967-366A-451D-9E42-2BEC679079B3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421C2DAB-C235-4A64-B7BA-98E6919CDD8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72" name="Đường nối Thẳng 71">
              <a:extLst>
                <a:ext uri="{FF2B5EF4-FFF2-40B4-BE49-F238E27FC236}">
                  <a16:creationId xmlns:a16="http://schemas.microsoft.com/office/drawing/2014/main" id="{6C78F415-8F58-40C0-A037-DED90ECB99DD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16">
            <a:extLst>
              <a:ext uri="{FF2B5EF4-FFF2-40B4-BE49-F238E27FC236}">
                <a16:creationId xmlns:a16="http://schemas.microsoft.com/office/drawing/2014/main" id="{63425287-CA82-42C4-A0F4-3A451575C9F4}"/>
              </a:ext>
            </a:extLst>
          </p:cNvPr>
          <p:cNvSpPr txBox="1"/>
          <p:nvPr/>
        </p:nvSpPr>
        <p:spPr>
          <a:xfrm>
            <a:off x="2418279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5B904892-4012-4215-AA52-D60BE029D8B8}"/>
              </a:ext>
            </a:extLst>
          </p:cNvPr>
          <p:cNvSpPr txBox="1"/>
          <p:nvPr/>
        </p:nvSpPr>
        <p:spPr>
          <a:xfrm>
            <a:off x="4230022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27AFB8AE-7D24-4DBA-9051-B63BE7343D81}"/>
              </a:ext>
            </a:extLst>
          </p:cNvPr>
          <p:cNvSpPr txBox="1"/>
          <p:nvPr/>
        </p:nvSpPr>
        <p:spPr>
          <a:xfrm>
            <a:off x="6127101" y="532483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45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5249F92F-E8C3-4296-8043-E4D639D41B05}"/>
              </a:ext>
            </a:extLst>
          </p:cNvPr>
          <p:cNvSpPr txBox="1"/>
          <p:nvPr/>
        </p:nvSpPr>
        <p:spPr>
          <a:xfrm>
            <a:off x="8060259" y="53793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8" grpId="0"/>
      <p:bldP spid="49" grpId="0"/>
      <p:bldP spid="50" grpId="0" animBg="1"/>
      <p:bldP spid="51" grpId="0"/>
      <p:bldP spid="36" grpId="0"/>
      <p:bldP spid="73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8268" y="722536"/>
            <a:ext cx="1175655" cy="937052"/>
            <a:chOff x="669150" y="604864"/>
            <a:chExt cx="144613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9150" y="824466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25437" y="657268"/>
            <a:ext cx="1914915" cy="1286658"/>
          </a:xfrm>
          <a:prstGeom prst="rect">
            <a:avLst/>
          </a:prstGeom>
        </p:spPr>
      </p:pic>
      <p:grpSp>
        <p:nvGrpSpPr>
          <p:cNvPr id="40" name="Nhóm 39">
            <a:extLst>
              <a:ext uri="{FF2B5EF4-FFF2-40B4-BE49-F238E27FC236}">
                <a16:creationId xmlns:a16="http://schemas.microsoft.com/office/drawing/2014/main" id="{91B719B4-6663-4BB4-944F-B9BAB25A406C}"/>
              </a:ext>
            </a:extLst>
          </p:cNvPr>
          <p:cNvGrpSpPr/>
          <p:nvPr/>
        </p:nvGrpSpPr>
        <p:grpSpPr>
          <a:xfrm>
            <a:off x="1953923" y="4021239"/>
            <a:ext cx="1589833" cy="1149072"/>
            <a:chOff x="6659225" y="2549868"/>
            <a:chExt cx="1589833" cy="1149072"/>
          </a:xfrm>
        </p:grpSpPr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A64BCD9-EC4B-4777-8340-9DD24C7F207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56</a:t>
              </a:r>
            </a:p>
          </p:txBody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D792296-94FA-439D-8128-C4FB7A1F17F5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486AA6B7-C86E-4EF2-AC2B-F43EC4C83F0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8DEFAD4C-E083-40D3-8BBA-BEFFC68EBC1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281F2A4A-FFCC-4E25-9CEE-42C218FC7479}"/>
              </a:ext>
            </a:extLst>
          </p:cNvPr>
          <p:cNvGrpSpPr/>
          <p:nvPr/>
        </p:nvGrpSpPr>
        <p:grpSpPr>
          <a:xfrm>
            <a:off x="3793517" y="3987473"/>
            <a:ext cx="1589833" cy="1149072"/>
            <a:chOff x="6659225" y="2549868"/>
            <a:chExt cx="1589833" cy="1149072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116298B-EEDF-4035-9E70-A771D3F8204D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27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1B2E2C3-A91C-4A9F-AA46-6121E5F63A9D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508FEA22-F3F1-4FD4-BBDB-43DF7F9A57F4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B29147B7-2F93-47B3-ACFD-16C487D8B913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8F759E39-2F8E-49D2-989F-EBE8C8CB427F}"/>
              </a:ext>
            </a:extLst>
          </p:cNvPr>
          <p:cNvGrpSpPr/>
          <p:nvPr/>
        </p:nvGrpSpPr>
        <p:grpSpPr>
          <a:xfrm>
            <a:off x="5649338" y="4023179"/>
            <a:ext cx="1589833" cy="1149072"/>
            <a:chOff x="6659225" y="2549868"/>
            <a:chExt cx="1589833" cy="1149072"/>
          </a:xfrm>
        </p:grpSpPr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B1E587E5-548E-4633-986B-676A4D2345BB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91</a:t>
              </a: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829F8D48-2ADA-4EAC-A2D7-23AF2BBE81D1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04986F95-B99E-421D-8ED4-63F504613C9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0A730880-EBF3-4896-B99D-E757CE6ED2B9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FD856139-FEA3-4D0F-A905-D77CD0AB4A48}"/>
              </a:ext>
            </a:extLst>
          </p:cNvPr>
          <p:cNvGrpSpPr/>
          <p:nvPr/>
        </p:nvGrpSpPr>
        <p:grpSpPr>
          <a:xfrm>
            <a:off x="7587033" y="3987473"/>
            <a:ext cx="1589833" cy="1149072"/>
            <a:chOff x="6659225" y="2549868"/>
            <a:chExt cx="1589833" cy="1149072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3A34094-B490-4560-83E2-E0F0DAEBC6A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88</a:t>
              </a: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11ADE3AF-98C5-44D3-9012-11EC5C441197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29DE1CCE-91F8-4A07-AC64-1363188DC7B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FE1A1DA1-46A2-45C1-9441-40765EBCAF9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16">
            <a:extLst>
              <a:ext uri="{FF2B5EF4-FFF2-40B4-BE49-F238E27FC236}">
                <a16:creationId xmlns:a16="http://schemas.microsoft.com/office/drawing/2014/main" id="{5127D1A8-D5E0-422D-A7D8-903722EB05D0}"/>
              </a:ext>
            </a:extLst>
          </p:cNvPr>
          <p:cNvSpPr txBox="1"/>
          <p:nvPr/>
        </p:nvSpPr>
        <p:spPr>
          <a:xfrm>
            <a:off x="2470216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24FB3585-49D0-444D-A044-EB6BD773FE24}"/>
              </a:ext>
            </a:extLst>
          </p:cNvPr>
          <p:cNvSpPr txBox="1"/>
          <p:nvPr/>
        </p:nvSpPr>
        <p:spPr>
          <a:xfrm>
            <a:off x="4281959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17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2A52C1C7-460C-4D60-A5E0-FEB7F95DE35C}"/>
              </a:ext>
            </a:extLst>
          </p:cNvPr>
          <p:cNvSpPr txBox="1"/>
          <p:nvPr/>
        </p:nvSpPr>
        <p:spPr>
          <a:xfrm>
            <a:off x="6179038" y="514472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41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2B7402A7-2CB0-4A8C-BD2D-5DDD344F3A65}"/>
              </a:ext>
            </a:extLst>
          </p:cNvPr>
          <p:cNvSpPr txBox="1"/>
          <p:nvPr/>
        </p:nvSpPr>
        <p:spPr>
          <a:xfrm>
            <a:off x="8112196" y="51992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B6D59CE-736F-4E46-B68B-86FA0A87B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628"/>
          <a:stretch/>
        </p:blipFill>
        <p:spPr>
          <a:xfrm>
            <a:off x="1046756" y="1788540"/>
            <a:ext cx="9841948" cy="20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" y="42564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5BE5EC68-F5F6-48E4-932E-EC4C4A79A7B5}"/>
              </a:ext>
            </a:extLst>
          </p:cNvPr>
          <p:cNvGrpSpPr/>
          <p:nvPr/>
        </p:nvGrpSpPr>
        <p:grpSpPr>
          <a:xfrm>
            <a:off x="508646" y="585064"/>
            <a:ext cx="1163667" cy="937052"/>
            <a:chOff x="683897" y="604864"/>
            <a:chExt cx="1431390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93C95935-8F4F-4AFE-B31E-3D561E24FC41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039B5ECD-1EBC-4F4B-8CE2-2FDF334ADA90}"/>
                </a:ext>
              </a:extLst>
            </p:cNvPr>
            <p:cNvSpPr/>
            <p:nvPr/>
          </p:nvSpPr>
          <p:spPr>
            <a:xfrm>
              <a:off x="683897" y="83082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42D71B-60CA-4122-854A-732FE74E8879}"/>
              </a:ext>
            </a:extLst>
          </p:cNvPr>
          <p:cNvSpPr/>
          <p:nvPr/>
        </p:nvSpPr>
        <p:spPr>
          <a:xfrm>
            <a:off x="1581255" y="746273"/>
            <a:ext cx="947884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36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Trang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id="{841051FA-618A-42A6-8F7E-7822A2C0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61296" y="719888"/>
            <a:ext cx="1914915" cy="1286658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5A6593E-FA4C-45B9-8867-94596022BFFC}"/>
              </a:ext>
            </a:extLst>
          </p:cNvPr>
          <p:cNvSpPr/>
          <p:nvPr/>
        </p:nvSpPr>
        <p:spPr>
          <a:xfrm>
            <a:off x="1581255" y="1388033"/>
            <a:ext cx="98264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7B62EC6-E775-424F-AFD0-25CA1EAE0313}"/>
              </a:ext>
            </a:extLst>
          </p:cNvPr>
          <p:cNvSpPr/>
          <p:nvPr/>
        </p:nvSpPr>
        <p:spPr>
          <a:xfrm>
            <a:off x="6152812" y="2652579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F8D9A27-61D1-4CDA-95B0-82A1588E8F43}"/>
              </a:ext>
            </a:extLst>
          </p:cNvPr>
          <p:cNvGrpSpPr/>
          <p:nvPr/>
        </p:nvGrpSpPr>
        <p:grpSpPr>
          <a:xfrm>
            <a:off x="6309154" y="3584115"/>
            <a:ext cx="3818519" cy="637309"/>
            <a:chOff x="3380578" y="2633163"/>
            <a:chExt cx="3818519" cy="637309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0C77B95D-1EA6-4CD4-9AD9-8CCBC0AE8F54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D3919960-7B60-4092-81BE-510658E306E2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85A44D3B-5043-4D31-90B3-652BECE25F15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29341A4-113B-404B-BB5D-1053C6F7BA28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1C385A4E-AC73-4BFA-901C-89E88D57ECE6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FB13017-4CBF-460C-A814-FC339073CEA1}"/>
              </a:ext>
            </a:extLst>
          </p:cNvPr>
          <p:cNvSpPr/>
          <p:nvPr/>
        </p:nvSpPr>
        <p:spPr>
          <a:xfrm>
            <a:off x="6170854" y="4440464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420369DA-AEE0-47A4-9CAD-C9258F46B2F1}"/>
              </a:ext>
            </a:extLst>
          </p:cNvPr>
          <p:cNvGrpSpPr/>
          <p:nvPr/>
        </p:nvGrpSpPr>
        <p:grpSpPr>
          <a:xfrm>
            <a:off x="5617356" y="5070412"/>
            <a:ext cx="6091843" cy="616966"/>
            <a:chOff x="6009791" y="5073783"/>
            <a:chExt cx="5605510" cy="616966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5D051364-C4A9-4CE2-A509-4D4D83E516A0}"/>
                </a:ext>
              </a:extLst>
            </p:cNvPr>
            <p:cNvSpPr/>
            <p:nvPr/>
          </p:nvSpPr>
          <p:spPr>
            <a:xfrm>
              <a:off x="6009791" y="5073783"/>
              <a:ext cx="5605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Trang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giấy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màu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CB59AB25-52BA-4790-A092-1056FEBDC0E3}"/>
                </a:ext>
              </a:extLst>
            </p:cNvPr>
            <p:cNvSpPr/>
            <p:nvPr/>
          </p:nvSpPr>
          <p:spPr>
            <a:xfrm>
              <a:off x="8465189" y="5078749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34C3098-C436-47AD-AF37-717FB8449CF8}"/>
              </a:ext>
            </a:extLst>
          </p:cNvPr>
          <p:cNvSpPr/>
          <p:nvPr/>
        </p:nvSpPr>
        <p:spPr>
          <a:xfrm>
            <a:off x="6320679" y="35766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4A760B8-BD76-4BC9-A138-33D3E8BF7D79}"/>
              </a:ext>
            </a:extLst>
          </p:cNvPr>
          <p:cNvSpPr/>
          <p:nvPr/>
        </p:nvSpPr>
        <p:spPr>
          <a:xfrm>
            <a:off x="6389787" y="358411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5740766-328F-494D-B469-816975E9FBEB}"/>
              </a:ext>
            </a:extLst>
          </p:cNvPr>
          <p:cNvSpPr/>
          <p:nvPr/>
        </p:nvSpPr>
        <p:spPr>
          <a:xfrm>
            <a:off x="7304077" y="361613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050494B-2B33-44FC-B7B5-E5828728646C}"/>
              </a:ext>
            </a:extLst>
          </p:cNvPr>
          <p:cNvSpPr/>
          <p:nvPr/>
        </p:nvSpPr>
        <p:spPr>
          <a:xfrm>
            <a:off x="8138393" y="360542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F97A2EF-EE63-42FD-8771-6AD6E76A0408}"/>
              </a:ext>
            </a:extLst>
          </p:cNvPr>
          <p:cNvSpPr/>
          <p:nvPr/>
        </p:nvSpPr>
        <p:spPr>
          <a:xfrm>
            <a:off x="9599631" y="35973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B4F55F7-2BE1-46E7-809F-68075AE7D26E}"/>
              </a:ext>
            </a:extLst>
          </p:cNvPr>
          <p:cNvSpPr/>
          <p:nvPr/>
        </p:nvSpPr>
        <p:spPr>
          <a:xfrm>
            <a:off x="7332143" y="354976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9B11DCB-0339-49F1-B763-27EED5CC05B6}"/>
              </a:ext>
            </a:extLst>
          </p:cNvPr>
          <p:cNvSpPr/>
          <p:nvPr/>
        </p:nvSpPr>
        <p:spPr>
          <a:xfrm>
            <a:off x="8120005" y="357094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CAF9EDEA-397E-43EC-B1DD-BF969EC30DC6}"/>
              </a:ext>
            </a:extLst>
          </p:cNvPr>
          <p:cNvSpPr/>
          <p:nvPr/>
        </p:nvSpPr>
        <p:spPr>
          <a:xfrm>
            <a:off x="9494133" y="36010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5A8CD3D7-53D8-41B3-8C37-355CB55CB12E}"/>
              </a:ext>
            </a:extLst>
          </p:cNvPr>
          <p:cNvSpPr/>
          <p:nvPr/>
        </p:nvSpPr>
        <p:spPr>
          <a:xfrm>
            <a:off x="8415647" y="50709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9014A4F-BE9C-4492-B3D5-23CA2AFC516E}"/>
              </a:ext>
            </a:extLst>
          </p:cNvPr>
          <p:cNvSpPr/>
          <p:nvPr/>
        </p:nvSpPr>
        <p:spPr>
          <a:xfrm>
            <a:off x="8327010" y="50646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A64237A-DFA2-449F-9530-2B58503C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737" y="2618589"/>
            <a:ext cx="4570843" cy="2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8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0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71583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73976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587580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395299" y="733159"/>
            <a:ext cx="10209121" cy="1720251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trừ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27 – 4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63 - 40 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634438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27702"/>
            <a:ext cx="12192000" cy="643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21" y="2691314"/>
            <a:ext cx="2736304" cy="34749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77947" y="453444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Tom and jerry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61546" y="1595020"/>
            <a:ext cx="7923089" cy="526297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Play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Jerry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Tom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13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29957"/>
            <a:ext cx="12192000" cy="63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08" y="2653180"/>
            <a:ext cx="2516664" cy="319598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4871864" y="2199838"/>
            <a:ext cx="1788006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345992" y="1986401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45" y="5733257"/>
            <a:ext cx="1579767" cy="7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77958" y="471522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Tom and jerry</a:t>
            </a:r>
          </a:p>
        </p:txBody>
      </p:sp>
      <p:pic>
        <p:nvPicPr>
          <p:cNvPr id="3" name="Dramatic Organ - Sound Effect [HD]">
            <a:hlinkClick r:id="" action="ppaction://media"/>
            <a:extLst>
              <a:ext uri="{FF2B5EF4-FFF2-40B4-BE49-F238E27FC236}">
                <a16:creationId xmlns:a16="http://schemas.microsoft.com/office/drawing/2014/main" id="{862A5345-E52A-490C-8F1A-A740B8BF7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52790" y="7119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396</Words>
  <Application>Microsoft Office PowerPoint</Application>
  <PresentationFormat>Widescreen</PresentationFormat>
  <Paragraphs>108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Showcard Gothic</vt:lpstr>
      <vt:lpstr>UTM Avo</vt:lpstr>
      <vt:lpstr>2_Office Theme</vt:lpstr>
      <vt:lpstr>Tuần 30 Bài 64: Phép trừ dạng  27 – 4; 63 – 40 -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39</cp:revision>
  <dcterms:created xsi:type="dcterms:W3CDTF">2022-02-22T08:27:22Z</dcterms:created>
  <dcterms:modified xsi:type="dcterms:W3CDTF">2022-03-17T07:14:45Z</dcterms:modified>
</cp:coreProperties>
</file>