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  <p:sldMasterId id="2147483734" r:id="rId2"/>
  </p:sldMasterIdLst>
  <p:notesMasterIdLst>
    <p:notesMasterId r:id="rId17"/>
  </p:notesMasterIdLst>
  <p:sldIdLst>
    <p:sldId id="300" r:id="rId3"/>
    <p:sldId id="1461" r:id="rId4"/>
    <p:sldId id="289" r:id="rId5"/>
    <p:sldId id="1460" r:id="rId6"/>
    <p:sldId id="405" r:id="rId7"/>
    <p:sldId id="1457" r:id="rId8"/>
    <p:sldId id="1462" r:id="rId9"/>
    <p:sldId id="1458" r:id="rId10"/>
    <p:sldId id="440" r:id="rId11"/>
    <p:sldId id="443" r:id="rId12"/>
    <p:sldId id="1459" r:id="rId13"/>
    <p:sldId id="1450" r:id="rId14"/>
    <p:sldId id="301" r:id="rId15"/>
    <p:sldId id="270" r:id="rId16"/>
  </p:sldIdLst>
  <p:sldSz cx="12192000" cy="6858000"/>
  <p:notesSz cx="6858000" cy="9144000"/>
  <p:embeddedFontLst>
    <p:embeddedFont>
      <p:font typeface="UTM Avo" pitchFamily="18" charset="0"/>
      <p:regular r:id="rId18"/>
      <p:bold r:id="rId19"/>
      <p:italic r:id="rId20"/>
      <p:boldItalic r:id="rId21"/>
    </p:embeddedFont>
    <p:embeddedFont>
      <p:font typeface="HP001" pitchFamily="34" charset="0"/>
      <p:regular r:id="rId22"/>
      <p:bold r:id="rId23"/>
    </p:embeddedFont>
    <p:embeddedFont>
      <p:font typeface="宋体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>
        <p:scale>
          <a:sx n="79" d="100"/>
          <a:sy n="79" d="100"/>
        </p:scale>
        <p:origin x="-25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DF8B27D-DEBB-4E30-8071-9F32B71333DE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A5DAA26-E148-46EF-9F03-4E1981EEB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569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83532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69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15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2659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792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96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0257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554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517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546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6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5/3/2022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573815" y="1648606"/>
            <a:ext cx="904446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Đọc thơ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1D77E49F-51AE-491F-AA61-B22EDB36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-1"/>
            <a:ext cx="12192000" cy="6447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5E0271-4F2A-433A-BFF7-56CD9AC0F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" r="3328"/>
          <a:stretch/>
        </p:blipFill>
        <p:spPr>
          <a:xfrm>
            <a:off x="1418253" y="42120"/>
            <a:ext cx="9545216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24A65C-A2C0-48E0-BDAE-E2BF6978E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pic>
        <p:nvPicPr>
          <p:cNvPr id="5" name="Hình ảnh 30">
            <a:extLst>
              <a:ext uri="{FF2B5EF4-FFF2-40B4-BE49-F238E27FC236}">
                <a16:creationId xmlns:a16="http://schemas.microsoft.com/office/drawing/2014/main" xmlns="" id="{3565645C-F1C2-479E-9518-E640FB628D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6" y="182562"/>
            <a:ext cx="10879493" cy="635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20849A-516F-4AE2-A6F1-2A27E62D784A}"/>
              </a:ext>
            </a:extLst>
          </p:cNvPr>
          <p:cNvSpPr txBox="1"/>
          <p:nvPr/>
        </p:nvSpPr>
        <p:spPr>
          <a:xfrm>
            <a:off x="1990359" y="691251"/>
            <a:ext cx="8495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6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000">
                <a:solidFill>
                  <a:srgbClr val="FF0000"/>
                </a:solidFill>
                <a:latin typeface="UTM Avo" panose="02040603050506020204" pitchFamily="18" charset="0"/>
              </a:rPr>
              <a:t>bài thơ mình thích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3634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769F6E5-F69D-4338-A790-3599543BA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C:\Users\VT-P\Desktop\NỀN PP\73082290_806002039856818_5426739531237818368_o.jpg">
            <a:extLst>
              <a:ext uri="{FF2B5EF4-FFF2-40B4-BE49-F238E27FC236}">
                <a16:creationId xmlns:a16="http://schemas.microsoft.com/office/drawing/2014/main" xmlns="" id="{1FE75CB2-9146-43A7-A3C9-3A7012C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6747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E37E9DC-A7E8-43B9-9AD1-3C0ACD9F8CBE}"/>
              </a:ext>
            </a:extLst>
          </p:cNvPr>
          <p:cNvSpPr txBox="1"/>
          <p:nvPr/>
        </p:nvSpPr>
        <p:spPr>
          <a:xfrm>
            <a:off x="3570747" y="735955"/>
            <a:ext cx="7336738" cy="538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          </a:t>
            </a:r>
            <a:r>
              <a:rPr lang="en-US" sz="2800" dirty="0" err="1">
                <a:latin typeface="UTM Avo" panose="02040603050506020204" pitchFamily="18" charset="0"/>
              </a:rPr>
              <a:t>Quê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hương</a:t>
            </a:r>
            <a:endParaRPr lang="en-US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Mà cô giáo dạy hãy yêu?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gì hả mẹ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Ai đi xa cũng nhớ nhiều?</a:t>
            </a:r>
            <a:endParaRPr lang="en-US" sz="2800" dirty="0">
              <a:latin typeface="UTM Avo" panose="02040603050506020204" pitchFamily="18" charset="0"/>
            </a:endParaRPr>
          </a:p>
          <a:p>
            <a:endParaRPr lang="vi-VN" sz="2800" dirty="0">
              <a:latin typeface="UTM Avo" panose="02040603050506020204" pitchFamily="18" charset="0"/>
            </a:endParaRPr>
          </a:p>
          <a:p>
            <a:r>
              <a:rPr lang="vi-VN" sz="2800" dirty="0">
                <a:latin typeface="UTM Avo" panose="02040603050506020204" pitchFamily="18" charset="0"/>
              </a:rPr>
              <a:t>Quê hương là chùm khế ngọt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Cho con trèo hái mỗi ngày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Quê hương là đường đi học</a:t>
            </a:r>
            <a:br>
              <a:rPr lang="vi-VN" sz="2800" dirty="0">
                <a:latin typeface="UTM Avo" panose="02040603050506020204" pitchFamily="18" charset="0"/>
              </a:rPr>
            </a:br>
            <a:r>
              <a:rPr lang="vi-VN" sz="2800" dirty="0">
                <a:latin typeface="UTM Avo" panose="02040603050506020204" pitchFamily="18" charset="0"/>
              </a:rPr>
              <a:t>Con về rợp bướm vàng bay</a:t>
            </a:r>
            <a:r>
              <a:rPr lang="en-US" sz="2800" dirty="0">
                <a:latin typeface="UTM Avo" panose="02040603050506020204" pitchFamily="18" charset="0"/>
              </a:rPr>
              <a:t>…</a:t>
            </a:r>
          </a:p>
          <a:p>
            <a:r>
              <a:rPr lang="en-US" sz="2800">
                <a:latin typeface="UTM Avo" panose="02040603050506020204" pitchFamily="18" charset="0"/>
              </a:rPr>
              <a:t>                                 Đỗ </a:t>
            </a:r>
            <a:r>
              <a:rPr lang="en-US" sz="2800" dirty="0" err="1">
                <a:latin typeface="UTM Avo" panose="02040603050506020204" pitchFamily="18" charset="0"/>
              </a:rPr>
              <a:t>Trung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Quân</a:t>
            </a:r>
            <a:endParaRPr lang="vi-VN" sz="2800" dirty="0"/>
          </a:p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62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4303" y="289937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xmlns="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xmlns="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722427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90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xmlns="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xmlns="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8758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98E174-949C-474E-A706-DEFA3414E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xmlns="" id="{8012861F-C45F-4152-B9AE-E7CC76F1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0" y="50334"/>
            <a:ext cx="12192000" cy="63563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D5844319-E4B6-43C3-9D62-8DD7FE683E0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4</a:t>
            </a:fld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5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xmlns="" id="{3102ADD2-4FE9-45E4-AF69-AFD5C9D7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9" y="1515965"/>
            <a:ext cx="3573625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xmlns="" id="{E5936F79-9F3F-48A6-9287-496666491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65645" y="1748224"/>
            <a:ext cx="4518798" cy="2397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F7A8ED-3104-4314-B6BE-08C4BDF87ED5}"/>
              </a:ext>
            </a:extLst>
          </p:cNvPr>
          <p:cNvSpPr txBox="1"/>
          <p:nvPr/>
        </p:nvSpPr>
        <p:spPr>
          <a:xfrm>
            <a:off x="1759055" y="2492401"/>
            <a:ext cx="3331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chọn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lọc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xmlns="" id="{796E3A6F-C1D5-4B63-9844-E56C820E87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5695031" y="1834741"/>
            <a:ext cx="3254037" cy="2227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6BA94D-779A-4C8A-8E8C-F4043DCB1BD0}"/>
              </a:ext>
            </a:extLst>
          </p:cNvPr>
          <p:cNvSpPr txBox="1"/>
          <p:nvPr/>
        </p:nvSpPr>
        <p:spPr>
          <a:xfrm>
            <a:off x="5875197" y="2348179"/>
            <a:ext cx="2921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thiếu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C911F4-D0F3-4978-9418-A0FD1E031F24}"/>
              </a:ext>
            </a:extLst>
          </p:cNvPr>
          <p:cNvSpPr txBox="1"/>
          <p:nvPr/>
        </p:nvSpPr>
        <p:spPr>
          <a:xfrm>
            <a:off x="1202969" y="315088"/>
            <a:ext cx="9837671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1: </a:t>
            </a:r>
            <a:r>
              <a:rPr lang="en-US" sz="4000" dirty="0" err="1">
                <a:latin typeface="UTM Avo" panose="02040603050506020204" pitchFamily="18" charset="0"/>
              </a:rPr>
              <a:t>Mỗi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mang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đến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lớp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một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quyển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hoặc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sách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bài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thơ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3" name="Hình ảnh 30">
            <a:extLst>
              <a:ext uri="{FF2B5EF4-FFF2-40B4-BE49-F238E27FC236}">
                <a16:creationId xmlns:a16="http://schemas.microsoft.com/office/drawing/2014/main" xmlns="" id="{F163B7FC-4A49-46DB-82AF-BF0DE8C6EA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243302" y="4228855"/>
            <a:ext cx="8094308" cy="1950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D98095-62B3-45CA-91E6-4AFDAF44A994}"/>
              </a:ext>
            </a:extLst>
          </p:cNvPr>
          <p:cNvSpPr txBox="1"/>
          <p:nvPr/>
        </p:nvSpPr>
        <p:spPr>
          <a:xfrm>
            <a:off x="1568845" y="4536226"/>
            <a:ext cx="762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UTM Avo" panose="02040603050506020204" pitchFamily="18" charset="0"/>
              </a:rPr>
              <a:t>đồng</a:t>
            </a:r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UTM Avo" panose="02040603050506020204" pitchFamily="18" charset="0"/>
              </a:rPr>
              <a:t>Việt Nam và thế giới chọn lọc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51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xmlns="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"/>
          <a:stretch/>
        </p:blipFill>
        <p:spPr>
          <a:xfrm>
            <a:off x="0" y="0"/>
            <a:ext cx="12192000" cy="639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B4F175-51D7-4C21-AD7C-8FA97891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62" y="458007"/>
            <a:ext cx="8760625" cy="551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75AD8714-C71B-4431-AF6E-B57C669F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>
          <a:xfrm>
            <a:off x="0" y="0"/>
            <a:ext cx="12192000" cy="64413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DD8900-112D-4520-96CB-D05A0A8DC987}"/>
              </a:ext>
            </a:extLst>
          </p:cNvPr>
          <p:cNvSpPr txBox="1"/>
          <p:nvPr/>
        </p:nvSpPr>
        <p:spPr>
          <a:xfrm>
            <a:off x="1019294" y="416603"/>
            <a:ext cx="65101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UTM Avo" panose="02040603050506020204" pitchFamily="18" charset="0"/>
              </a:rPr>
              <a:t>tên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quyển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 (bài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thơ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) với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bạn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AutoShape 12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xmlns="" id="{DE344424-B6C1-4CAC-A9EF-6FB037E50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xmlns="" id="{385A1A76-0806-4F96-8B0F-155466887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0" descr="Smiling multiracial boy and girl reading books and talking to each other at  school library. School kids discussing literature in round frames. Cartoon  vector illustration for banner, poster. Stock Vector | Adobe">
            <a:extLst>
              <a:ext uri="{FF2B5EF4-FFF2-40B4-BE49-F238E27FC236}">
                <a16:creationId xmlns:a16="http://schemas.microsoft.com/office/drawing/2014/main" xmlns="" id="{F9F5CBEC-3248-4ACC-B18A-F4EC84B86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12364" r="9560" b="11095"/>
          <a:stretch/>
        </p:blipFill>
        <p:spPr bwMode="auto">
          <a:xfrm>
            <a:off x="8100994" y="0"/>
            <a:ext cx="3836211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Boy And Girl Reading Book And Talking To Each Other At School Library  School Kids Discussing Story In Round Frames Cartoon Vector Illustration  For Banner Poster Stock Illustration - Download Image Now -">
            <a:extLst>
              <a:ext uri="{FF2B5EF4-FFF2-40B4-BE49-F238E27FC236}">
                <a16:creationId xmlns:a16="http://schemas.microsoft.com/office/drawing/2014/main" xmlns="" id="{4B504804-414E-40C6-8733-AE9587DB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10476" r="8151" b="10476"/>
          <a:stretch/>
        </p:blipFill>
        <p:spPr bwMode="auto">
          <a:xfrm>
            <a:off x="5231907" y="2650460"/>
            <a:ext cx="3923100" cy="37643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BB498E-59FC-426E-A75A-D1E363451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17" y="1988635"/>
            <a:ext cx="4512196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xmlns="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xmlns="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5981" y="2851280"/>
            <a:ext cx="4816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Luyện tập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D1D8275-E35F-4CE4-85E8-79246D670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0" y="0"/>
            <a:ext cx="12192000" cy="6446545"/>
          </a:xfrm>
          <a:prstGeom prst="rect">
            <a:avLst/>
          </a:prstGeom>
        </p:spPr>
      </p:pic>
      <p:pic>
        <p:nvPicPr>
          <p:cNvPr id="4" name="Picture 6" descr="Children outdoors reading a book Royalty Free Vector Image">
            <a:extLst>
              <a:ext uri="{FF2B5EF4-FFF2-40B4-BE49-F238E27FC236}">
                <a16:creationId xmlns:a16="http://schemas.microsoft.com/office/drawing/2014/main" xmlns="" id="{373657C8-5C20-4A9D-A19C-6EBBBEDD6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-37324" y="610896"/>
            <a:ext cx="4077479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CD416A9-B953-4349-8757-EDB554DF83D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>
                <a:latin typeface="UTM Avo" panose="02040603050506020204" pitchFamily="18" charset="0"/>
              </a:rPr>
              <a:pPr/>
              <a:t>8</a:t>
            </a:fld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644F12-C4FF-45F6-A84B-B8D7B71865F6}"/>
              </a:ext>
            </a:extLst>
          </p:cNvPr>
          <p:cNvSpPr txBox="1"/>
          <p:nvPr/>
        </p:nvSpPr>
        <p:spPr>
          <a:xfrm>
            <a:off x="3914513" y="1685699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THƠ</a:t>
            </a:r>
          </a:p>
        </p:txBody>
      </p:sp>
      <p:pic>
        <p:nvPicPr>
          <p:cNvPr id="7" name="Picture 2" descr="Lesson Plans and Resources for Home Practice | KSD #414">
            <a:extLst>
              <a:ext uri="{FF2B5EF4-FFF2-40B4-BE49-F238E27FC236}">
                <a16:creationId xmlns:a16="http://schemas.microsoft.com/office/drawing/2014/main" xmlns="" id="{D871354A-8FA4-4FFB-AD25-2A2F025C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9" y="3508310"/>
            <a:ext cx="3694921" cy="29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xmlns="" id="{9375E78F-532C-448C-8FCA-10EAEC515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8150032" y="4124130"/>
            <a:ext cx="1656058" cy="23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120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F7F4E5-7707-4C9C-8D36-F80FB20EE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6"/>
          <a:stretch/>
        </p:blipFill>
        <p:spPr>
          <a:xfrm>
            <a:off x="0" y="111967"/>
            <a:ext cx="12192000" cy="62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106</Words>
  <Application>Microsoft Office PowerPoint</Application>
  <PresentationFormat>Custom</PresentationFormat>
  <Paragraphs>32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UTM Avo</vt:lpstr>
      <vt:lpstr>HP001</vt:lpstr>
      <vt:lpstr>宋体</vt:lpstr>
      <vt:lpstr>HOC10 TEMPLATE (1)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111</cp:revision>
  <dcterms:created xsi:type="dcterms:W3CDTF">2021-11-01T08:16:43Z</dcterms:created>
  <dcterms:modified xsi:type="dcterms:W3CDTF">2022-05-03T16:16:59Z</dcterms:modified>
</cp:coreProperties>
</file>