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88" r:id="rId2"/>
    <p:sldId id="278" r:id="rId3"/>
    <p:sldId id="373" r:id="rId4"/>
    <p:sldId id="374" r:id="rId5"/>
    <p:sldId id="375" r:id="rId6"/>
    <p:sldId id="376" r:id="rId7"/>
    <p:sldId id="377" r:id="rId8"/>
    <p:sldId id="378" r:id="rId9"/>
    <p:sldId id="382" r:id="rId10"/>
    <p:sldId id="279" r:id="rId11"/>
    <p:sldId id="379" r:id="rId12"/>
    <p:sldId id="384" r:id="rId13"/>
    <p:sldId id="280" r:id="rId14"/>
    <p:sldId id="380" r:id="rId15"/>
    <p:sldId id="385" r:id="rId16"/>
    <p:sldId id="386" r:id="rId17"/>
    <p:sldId id="387" r:id="rId18"/>
    <p:sldId id="281" r:id="rId19"/>
    <p:sldId id="282" r:id="rId20"/>
    <p:sldId id="389" r:id="rId21"/>
  </p:sldIdLst>
  <p:sldSz cx="12192000" cy="6858000"/>
  <p:notesSz cx="6858000" cy="9144000"/>
  <p:embeddedFontLst>
    <p:embeddedFont>
      <p:font typeface="Calibri" pitchFamily="34" charset="0"/>
      <p:regular r:id="rId23"/>
      <p:bold r:id="rId24"/>
      <p:italic r:id="rId25"/>
      <p:boldItalic r:id="rId26"/>
    </p:embeddedFont>
    <p:embeddedFont>
      <p:font typeface="VNI-Avo"/>
      <p:regular r:id="rId27"/>
      <p:bold r:id="rId28"/>
      <p:italic r:id="rId29"/>
      <p:boldItalic r:id="rId30"/>
    </p:embeddedFont>
    <p:embeddedFont>
      <p:font typeface="UTM Avo"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9D2C"/>
    <a:srgbClr val="C1FFA6"/>
    <a:srgbClr val="149487"/>
    <a:srgbClr val="EEEEEE"/>
    <a:srgbClr val="385D8A"/>
    <a:srgbClr val="002060"/>
    <a:srgbClr val="6E5826"/>
    <a:srgbClr val="FFB72C"/>
    <a:srgbClr val="1D668C"/>
    <a:srgbClr val="3A8A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660"/>
  </p:normalViewPr>
  <p:slideViewPr>
    <p:cSldViewPr snapToGrid="0">
      <p:cViewPr>
        <p:scale>
          <a:sx n="74" d="100"/>
          <a:sy n="74" d="100"/>
        </p:scale>
        <p:origin x="-282"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CEA02-A275-4C23-9DE3-1B104E7DB6DE}"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F1C16-6BB8-46E1-8BBE-CC4A6DC5FF89}" type="slidenum">
              <a:rPr lang="en-US" smtClean="0"/>
              <a:t>‹#›</a:t>
            </a:fld>
            <a:endParaRPr lang="en-US"/>
          </a:p>
        </p:txBody>
      </p:sp>
    </p:spTree>
    <p:extLst>
      <p:ext uri="{BB962C8B-B14F-4D97-AF65-F5344CB8AC3E}">
        <p14:creationId xmlns:p14="http://schemas.microsoft.com/office/powerpoint/2010/main" val="248352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147683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UTM Avo" panose="02040603050506020204" pitchFamily="18" charset="0"/>
              </a:rPr>
              <a:t>Bấm cho Nai và chú bộ đội xuất hiện. Sau đó cho HS chọn các số để thực hiện yêu cầu. Bấm vào lều, củi, lửa thì lều, củi, lửa xuất hiện.</a:t>
            </a:r>
          </a:p>
        </p:txBody>
      </p:sp>
      <p:sp>
        <p:nvSpPr>
          <p:cNvPr id="4" name="Slide Number Placeholder 3"/>
          <p:cNvSpPr>
            <a:spLocks noGrp="1"/>
          </p:cNvSpPr>
          <p:nvPr>
            <p:ph type="sldNum" sz="quarter" idx="5"/>
          </p:nvPr>
        </p:nvSpPr>
        <p:spPr/>
        <p:txBody>
          <a:bodyPr/>
          <a:lstStyle/>
          <a:p>
            <a:fld id="{41BF1C16-6BB8-46E1-8BBE-CC4A6DC5FF89}" type="slidenum">
              <a:rPr lang="en-US" smtClean="0"/>
              <a:t>5</a:t>
            </a:fld>
            <a:endParaRPr lang="en-US"/>
          </a:p>
        </p:txBody>
      </p:sp>
    </p:spTree>
    <p:extLst>
      <p:ext uri="{BB962C8B-B14F-4D97-AF65-F5344CB8AC3E}">
        <p14:creationId xmlns:p14="http://schemas.microsoft.com/office/powerpoint/2010/main" val="332248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11</a:t>
            </a:fld>
            <a:endParaRPr lang="zh-CN" altLang="en-US"/>
          </a:p>
        </p:txBody>
      </p:sp>
    </p:spTree>
    <p:extLst>
      <p:ext uri="{BB962C8B-B14F-4D97-AF65-F5344CB8AC3E}">
        <p14:creationId xmlns:p14="http://schemas.microsoft.com/office/powerpoint/2010/main" val="397342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12</a:t>
            </a:fld>
            <a:endParaRPr lang="zh-CN" altLang="en-US"/>
          </a:p>
        </p:txBody>
      </p:sp>
    </p:spTree>
    <p:extLst>
      <p:ext uri="{BB962C8B-B14F-4D97-AF65-F5344CB8AC3E}">
        <p14:creationId xmlns:p14="http://schemas.microsoft.com/office/powerpoint/2010/main" val="22119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13</a:t>
            </a:fld>
            <a:endParaRPr lang="zh-CN" altLang="en-US"/>
          </a:p>
        </p:txBody>
      </p:sp>
    </p:spTree>
    <p:extLst>
      <p:ext uri="{BB962C8B-B14F-4D97-AF65-F5344CB8AC3E}">
        <p14:creationId xmlns:p14="http://schemas.microsoft.com/office/powerpoint/2010/main" val="82665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14</a:t>
            </a:fld>
            <a:endParaRPr lang="zh-CN" altLang="en-US"/>
          </a:p>
        </p:txBody>
      </p:sp>
    </p:spTree>
    <p:extLst>
      <p:ext uri="{BB962C8B-B14F-4D97-AF65-F5344CB8AC3E}">
        <p14:creationId xmlns:p14="http://schemas.microsoft.com/office/powerpoint/2010/main" val="2745825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0736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34368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5/3/2022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7484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5/3/2022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0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5/3/2022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0731198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5/3/2022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649" r:id="rId4"/>
    <p:sldLayoutId id="2147483655" r:id="rId5"/>
    <p:sldLayoutId id="2147483702"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37.png"/><Relationship Id="rId12"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slide" Target="slide16.xml"/><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3.wdp"/><Relationship Id="rId1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slide" Target="slide20.xml"/><Relationship Id="rId12" Type="http://schemas.openxmlformats.org/officeDocument/2006/relationships/image" Target="../media/image42.png"/><Relationship Id="rId17" Type="http://schemas.openxmlformats.org/officeDocument/2006/relationships/slide" Target="slide19.xml"/><Relationship Id="rId2" Type="http://schemas.openxmlformats.org/officeDocument/2006/relationships/image" Target="../media/image7.png"/><Relationship Id="rId16"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7.xml"/><Relationship Id="rId5" Type="http://schemas.openxmlformats.org/officeDocument/2006/relationships/image" Target="../media/image10.png"/><Relationship Id="rId15" Type="http://schemas.openxmlformats.org/officeDocument/2006/relationships/image" Target="../media/image43.png"/><Relationship Id="rId10" Type="http://schemas.openxmlformats.org/officeDocument/2006/relationships/image" Target="../media/image12.png"/><Relationship Id="rId19" Type="http://schemas.microsoft.com/office/2007/relationships/hdphoto" Target="../media/hdphoto15.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image" Target="../media/image1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slide" Target="slide8.xml"/><Relationship Id="rId3" Type="http://schemas.openxmlformats.org/officeDocument/2006/relationships/image" Target="../media/image25.jpg"/><Relationship Id="rId21" Type="http://schemas.openxmlformats.org/officeDocument/2006/relationships/image" Target="../media/image33.png"/><Relationship Id="rId7" Type="http://schemas.microsoft.com/office/2007/relationships/hdphoto" Target="../media/hdphoto4.wdp"/><Relationship Id="rId12" Type="http://schemas.openxmlformats.org/officeDocument/2006/relationships/image" Target="../media/image30.gif"/><Relationship Id="rId17" Type="http://schemas.openxmlformats.org/officeDocument/2006/relationships/slide" Target="slide6.xml"/><Relationship Id="rId2" Type="http://schemas.openxmlformats.org/officeDocument/2006/relationships/notesSlide" Target="../notesSlides/notesSlide2.xml"/><Relationship Id="rId16" Type="http://schemas.microsoft.com/office/2007/relationships/hdphoto" Target="../media/hdphoto8.wdp"/><Relationship Id="rId20" Type="http://schemas.openxmlformats.org/officeDocument/2006/relationships/slide" Target="slide9.xml"/><Relationship Id="rId1" Type="http://schemas.openxmlformats.org/officeDocument/2006/relationships/slideLayout" Target="../slideLayouts/slideLayout6.xml"/><Relationship Id="rId6" Type="http://schemas.openxmlformats.org/officeDocument/2006/relationships/image" Target="../media/image27.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32.png"/><Relationship Id="rId23" Type="http://schemas.openxmlformats.org/officeDocument/2006/relationships/image" Target="../media/image22.png"/><Relationship Id="rId10" Type="http://schemas.openxmlformats.org/officeDocument/2006/relationships/image" Target="../media/image29.png"/><Relationship Id="rId19" Type="http://schemas.openxmlformats.org/officeDocument/2006/relationships/slide" Target="slide7.xml"/><Relationship Id="rId4" Type="http://schemas.openxmlformats.org/officeDocument/2006/relationships/image" Target="../media/image26.png"/><Relationship Id="rId9" Type="http://schemas.microsoft.com/office/2007/relationships/hdphoto" Target="../media/hdphoto5.wdp"/><Relationship Id="rId14" Type="http://schemas.microsoft.com/office/2007/relationships/hdphoto" Target="../media/hdphoto7.wdp"/><Relationship Id="rId22"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238741" y="1801389"/>
            <a:ext cx="9714518"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5200" b="1" dirty="0" err="1" smtClean="0">
                <a:solidFill>
                  <a:srgbClr val="FF0000"/>
                </a:solidFill>
                <a:latin typeface="UTM Avo" panose="02040603050506020204" pitchFamily="18" charset="0"/>
                <a:cs typeface="Arial" panose="020B0604020202020204" pitchFamily="34" charset="0"/>
              </a:rPr>
              <a:t>Tập</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đọc</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Quyển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vở</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của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em</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22072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230F2D-3BF2-4246-B721-4FD870A1D423}"/>
              </a:ext>
            </a:extLst>
          </p:cNvPr>
          <p:cNvPicPr>
            <a:picLocks noChangeAspect="1"/>
          </p:cNvPicPr>
          <p:nvPr/>
        </p:nvPicPr>
        <p:blipFill>
          <a:blip r:embed="rId2"/>
          <a:stretch>
            <a:fillRect/>
          </a:stretch>
        </p:blipFill>
        <p:spPr>
          <a:xfrm>
            <a:off x="1045029" y="435429"/>
            <a:ext cx="10220130" cy="6422571"/>
          </a:xfrm>
          <a:prstGeom prst="rect">
            <a:avLst/>
          </a:prstGeom>
        </p:spPr>
      </p:pic>
    </p:spTree>
    <p:extLst>
      <p:ext uri="{BB962C8B-B14F-4D97-AF65-F5344CB8AC3E}">
        <p14:creationId xmlns:p14="http://schemas.microsoft.com/office/powerpoint/2010/main" val="290509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xmlns=""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xmlns=""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xmlns=""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xmlns=""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xmlns=""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208207" cy="792549"/>
            </a:xfrm>
            <a:prstGeom prst="rect">
              <a:avLst/>
            </a:prstGeom>
          </p:spPr>
        </p:pic>
        <p:pic>
          <p:nvPicPr>
            <p:cNvPr id="139" name="图片 138">
              <a:extLst>
                <a:ext uri="{FF2B5EF4-FFF2-40B4-BE49-F238E27FC236}">
                  <a16:creationId xmlns:a16="http://schemas.microsoft.com/office/drawing/2014/main" xmlns="" id="{71603CBD-0EC2-4849-94D8-02CE7759B6BD}"/>
                </a:ext>
              </a:extLst>
            </p:cNvPr>
            <p:cNvPicPr>
              <a:picLocks noChangeAspect="1"/>
            </p:cNvPicPr>
            <p:nvPr/>
          </p:nvPicPr>
          <p:blipFill>
            <a:blip r:embed="rId8"/>
            <a:stretch>
              <a:fillRect/>
            </a:stretch>
          </p:blipFill>
          <p:spPr>
            <a:xfrm>
              <a:off x="8586811" y="4362946"/>
              <a:ext cx="3145809" cy="2153843"/>
            </a:xfrm>
            <a:prstGeom prst="rect">
              <a:avLst/>
            </a:prstGeom>
          </p:spPr>
        </p:pic>
        <p:pic>
          <p:nvPicPr>
            <p:cNvPr id="141" name="图片 140">
              <a:extLst>
                <a:ext uri="{FF2B5EF4-FFF2-40B4-BE49-F238E27FC236}">
                  <a16:creationId xmlns:a16="http://schemas.microsoft.com/office/drawing/2014/main" xmlns="" id="{C7841B54-9F73-4DED-A8BA-EC1305A0BB9C}"/>
                </a:ext>
              </a:extLst>
            </p:cNvPr>
            <p:cNvPicPr>
              <a:picLocks noChangeAspect="1"/>
            </p:cNvPicPr>
            <p:nvPr/>
          </p:nvPicPr>
          <p:blipFill>
            <a:blip r:embed="rId9"/>
            <a:stretch>
              <a:fillRect/>
            </a:stretch>
          </p:blipFill>
          <p:spPr>
            <a:xfrm>
              <a:off x="1317128" y="4086125"/>
              <a:ext cx="3145809" cy="2505674"/>
            </a:xfrm>
            <a:prstGeom prst="rect">
              <a:avLst/>
            </a:prstGeom>
          </p:spPr>
        </p:pic>
        <p:pic>
          <p:nvPicPr>
            <p:cNvPr id="142" name="图片 141">
              <a:extLst>
                <a:ext uri="{FF2B5EF4-FFF2-40B4-BE49-F238E27FC236}">
                  <a16:creationId xmlns:a16="http://schemas.microsoft.com/office/drawing/2014/main" xmlns="" id="{6A9AAE3E-8C65-49C5-8093-BFCE4DB36291}"/>
                </a:ext>
              </a:extLst>
            </p:cNvPr>
            <p:cNvPicPr>
              <a:picLocks noChangeAspect="1"/>
            </p:cNvPicPr>
            <p:nvPr/>
          </p:nvPicPr>
          <p:blipFill>
            <a:blip r:embed="rId10"/>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xmlns="" id="{65303F87-9F21-44CB-9E31-B19C35B8D171}"/>
                </a:ext>
              </a:extLst>
            </p:cNvPr>
            <p:cNvPicPr>
              <a:picLocks noChangeAspect="1"/>
            </p:cNvPicPr>
            <p:nvPr/>
          </p:nvPicPr>
          <p:blipFill>
            <a:blip r:embed="rId11"/>
            <a:stretch>
              <a:fillRect/>
            </a:stretch>
          </p:blipFill>
          <p:spPr>
            <a:xfrm>
              <a:off x="3663969" y="427143"/>
              <a:ext cx="457240" cy="481626"/>
            </a:xfrm>
            <a:prstGeom prst="rect">
              <a:avLst/>
            </a:prstGeom>
          </p:spPr>
        </p:pic>
        <p:sp>
          <p:nvSpPr>
            <p:cNvPr id="117" name="文本框 116">
              <a:extLst>
                <a:ext uri="{FF2B5EF4-FFF2-40B4-BE49-F238E27FC236}">
                  <a16:creationId xmlns:a16="http://schemas.microsoft.com/office/drawing/2014/main" xmlns=""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xmlns=""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xmlns=""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xmlns=""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xmlns=""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851329" y="763818"/>
              <a:ext cx="1219200" cy="578451"/>
            </a:xfrm>
            <a:prstGeom prst="rect">
              <a:avLst/>
            </a:prstGeom>
          </p:spPr>
        </p:pic>
      </p:grpSp>
      <p:sp>
        <p:nvSpPr>
          <p:cNvPr id="31" name="TextBox 30">
            <a:extLst>
              <a:ext uri="{FF2B5EF4-FFF2-40B4-BE49-F238E27FC236}">
                <a16:creationId xmlns:a16="http://schemas.microsoft.com/office/drawing/2014/main" xmlns=""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xmlns=""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a:t>Quyển vở này mở ra</a:t>
            </a:r>
          </a:p>
          <a:p>
            <a:r>
              <a:rPr lang="en-US" sz="2400"/>
              <a:t>Bao nhiêu trang giấy trắng</a:t>
            </a:r>
          </a:p>
          <a:p>
            <a:r>
              <a:rPr lang="en-US" sz="2400"/>
              <a:t>Từng dòng kẻ ngay ngắn</a:t>
            </a:r>
          </a:p>
          <a:p>
            <a:r>
              <a:rPr lang="en-US" sz="2400"/>
              <a:t>Như chúng em xếp hàng.</a:t>
            </a:r>
          </a:p>
          <a:p>
            <a:endParaRPr lang="en-US" sz="2400"/>
          </a:p>
          <a:p>
            <a:r>
              <a:rPr lang="en-US" sz="2400"/>
              <a:t>Lật từng trang, từng trang</a:t>
            </a:r>
          </a:p>
          <a:p>
            <a:r>
              <a:rPr lang="en-US" sz="2400"/>
              <a:t>Giấy trắng sờ mát rượi</a:t>
            </a:r>
          </a:p>
          <a:p>
            <a:r>
              <a:rPr lang="en-US" sz="2400"/>
              <a:t>Thơm tho mùi giấy mới</a:t>
            </a:r>
          </a:p>
          <a:p>
            <a:r>
              <a:rPr lang="en-US" sz="2400"/>
              <a:t>Nắn nót bàn tay xinh.</a:t>
            </a:r>
          </a:p>
          <a:p>
            <a:endParaRPr lang="en-US" sz="2400"/>
          </a:p>
          <a:p>
            <a:r>
              <a:rPr lang="en-US" sz="2400"/>
              <a:t>Ơi quyển vở mới tinh</a:t>
            </a:r>
          </a:p>
          <a:p>
            <a:r>
              <a:rPr lang="en-US" sz="2400"/>
              <a:t>Em viết cho sạch, đẹp</a:t>
            </a:r>
          </a:p>
          <a:p>
            <a:r>
              <a:rPr lang="en-US" sz="2400"/>
              <a:t>Chữ đẹp là tính nết</a:t>
            </a:r>
          </a:p>
          <a:p>
            <a:r>
              <a:rPr lang="en-US" sz="2400"/>
              <a:t>Của những người trò ngoan.     </a:t>
            </a:r>
          </a:p>
          <a:p>
            <a:r>
              <a:rPr lang="en-US" sz="2400"/>
              <a:t>                        QUANG HUY</a:t>
            </a:r>
          </a:p>
        </p:txBody>
      </p:sp>
      <p:cxnSp>
        <p:nvCxnSpPr>
          <p:cNvPr id="3" name="Straight Connector 2">
            <a:extLst>
              <a:ext uri="{FF2B5EF4-FFF2-40B4-BE49-F238E27FC236}">
                <a16:creationId xmlns:a16="http://schemas.microsoft.com/office/drawing/2014/main" xmlns="" id="{F7B3B69A-FCBA-4B3F-B2A6-6C2B1BEB12F1}"/>
              </a:ext>
            </a:extLst>
          </p:cNvPr>
          <p:cNvCxnSpPr/>
          <p:nvPr/>
        </p:nvCxnSpPr>
        <p:spPr>
          <a:xfrm>
            <a:off x="4622256" y="1438382"/>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518F8CC-0592-418D-9BDD-B6B35070DD82}"/>
              </a:ext>
            </a:extLst>
          </p:cNvPr>
          <p:cNvCxnSpPr>
            <a:cxnSpLocks/>
          </p:cNvCxnSpPr>
          <p:nvPr/>
        </p:nvCxnSpPr>
        <p:spPr>
          <a:xfrm>
            <a:off x="6659964" y="2174192"/>
            <a:ext cx="16785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06CDED0-53F2-40E3-B9B1-A61F001BBAEA}"/>
              </a:ext>
            </a:extLst>
          </p:cNvPr>
          <p:cNvCxnSpPr/>
          <p:nvPr/>
        </p:nvCxnSpPr>
        <p:spPr>
          <a:xfrm>
            <a:off x="6914447" y="2582238"/>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8C4537-5225-4C96-8D2B-7E08277E8AA8}"/>
              </a:ext>
            </a:extLst>
          </p:cNvPr>
          <p:cNvCxnSpPr>
            <a:cxnSpLocks/>
          </p:cNvCxnSpPr>
          <p:nvPr/>
        </p:nvCxnSpPr>
        <p:spPr>
          <a:xfrm>
            <a:off x="6659964" y="3640477"/>
            <a:ext cx="12203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362586E-EC09-4490-AD35-0672534ECB13}"/>
              </a:ext>
            </a:extLst>
          </p:cNvPr>
          <p:cNvCxnSpPr>
            <a:cxnSpLocks/>
          </p:cNvCxnSpPr>
          <p:nvPr/>
        </p:nvCxnSpPr>
        <p:spPr>
          <a:xfrm>
            <a:off x="4622256" y="3989798"/>
            <a:ext cx="13418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18C01A4-EE54-4630-AD43-8D78DCC7D173}"/>
              </a:ext>
            </a:extLst>
          </p:cNvPr>
          <p:cNvCxnSpPr>
            <a:cxnSpLocks/>
          </p:cNvCxnSpPr>
          <p:nvPr/>
        </p:nvCxnSpPr>
        <p:spPr>
          <a:xfrm>
            <a:off x="4622256" y="4375079"/>
            <a:ext cx="11415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7A45BA39-3A2F-4544-BFDC-E6C664FFEB58}"/>
              </a:ext>
            </a:extLst>
          </p:cNvPr>
          <p:cNvCxnSpPr>
            <a:cxnSpLocks/>
          </p:cNvCxnSpPr>
          <p:nvPr/>
        </p:nvCxnSpPr>
        <p:spPr>
          <a:xfrm>
            <a:off x="6505852" y="5104544"/>
            <a:ext cx="11586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97AED58-4636-4B9C-81FB-FE766690668F}"/>
              </a:ext>
            </a:extLst>
          </p:cNvPr>
          <p:cNvCxnSpPr>
            <a:cxnSpLocks/>
          </p:cNvCxnSpPr>
          <p:nvPr/>
        </p:nvCxnSpPr>
        <p:spPr>
          <a:xfrm>
            <a:off x="6413792" y="5489825"/>
            <a:ext cx="14664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FF7C95E-B9B5-4377-99E2-D146BBAC3A8C}"/>
              </a:ext>
            </a:extLst>
          </p:cNvPr>
          <p:cNvCxnSpPr>
            <a:cxnSpLocks/>
          </p:cNvCxnSpPr>
          <p:nvPr/>
        </p:nvCxnSpPr>
        <p:spPr>
          <a:xfrm>
            <a:off x="6403049" y="5828872"/>
            <a:ext cx="107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914914-A934-48D0-8749-F601A844C896}"/>
              </a:ext>
            </a:extLst>
          </p:cNvPr>
          <p:cNvCxnSpPr/>
          <p:nvPr/>
        </p:nvCxnSpPr>
        <p:spPr>
          <a:xfrm>
            <a:off x="7312373" y="6183330"/>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68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xmlns=""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xmlns=""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xmlns=""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xmlns=""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xmlns=""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79946" y="108903"/>
              <a:ext cx="2208207" cy="792549"/>
            </a:xfrm>
            <a:prstGeom prst="rect">
              <a:avLst/>
            </a:prstGeom>
          </p:spPr>
        </p:pic>
        <p:pic>
          <p:nvPicPr>
            <p:cNvPr id="139" name="图片 138">
              <a:extLst>
                <a:ext uri="{FF2B5EF4-FFF2-40B4-BE49-F238E27FC236}">
                  <a16:creationId xmlns:a16="http://schemas.microsoft.com/office/drawing/2014/main" xmlns="" id="{71603CBD-0EC2-4849-94D8-02CE7759B6BD}"/>
                </a:ext>
              </a:extLst>
            </p:cNvPr>
            <p:cNvPicPr>
              <a:picLocks noChangeAspect="1"/>
            </p:cNvPicPr>
            <p:nvPr/>
          </p:nvPicPr>
          <p:blipFill>
            <a:blip r:embed="rId8"/>
            <a:stretch>
              <a:fillRect/>
            </a:stretch>
          </p:blipFill>
          <p:spPr>
            <a:xfrm>
              <a:off x="9885715" y="5252267"/>
              <a:ext cx="1846905" cy="1264522"/>
            </a:xfrm>
            <a:prstGeom prst="rect">
              <a:avLst/>
            </a:prstGeom>
          </p:spPr>
        </p:pic>
        <p:sp>
          <p:nvSpPr>
            <p:cNvPr id="117" name="文本框 116">
              <a:extLst>
                <a:ext uri="{FF2B5EF4-FFF2-40B4-BE49-F238E27FC236}">
                  <a16:creationId xmlns:a16="http://schemas.microsoft.com/office/drawing/2014/main" xmlns=""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xmlns=""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xmlns=""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xmlns=""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xmlns=""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876130" y="262582"/>
              <a:ext cx="1219200" cy="578451"/>
            </a:xfrm>
            <a:prstGeom prst="rect">
              <a:avLst/>
            </a:prstGeom>
          </p:spPr>
        </p:pic>
      </p:grpSp>
      <p:pic>
        <p:nvPicPr>
          <p:cNvPr id="4" name="Picture 3" descr="A picture containing text, clipart&#10;&#10;Description automatically generated">
            <a:extLst>
              <a:ext uri="{FF2B5EF4-FFF2-40B4-BE49-F238E27FC236}">
                <a16:creationId xmlns:a16="http://schemas.microsoft.com/office/drawing/2014/main" xmlns="" id="{0DF30CC5-6078-456E-B505-E0F0C91AA3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3321" y="1137776"/>
            <a:ext cx="7543160" cy="3838959"/>
          </a:xfrm>
          <a:prstGeom prst="rect">
            <a:avLst/>
          </a:prstGeom>
        </p:spPr>
      </p:pic>
      <p:sp>
        <p:nvSpPr>
          <p:cNvPr id="5" name="TextBox 4">
            <a:extLst>
              <a:ext uri="{FF2B5EF4-FFF2-40B4-BE49-F238E27FC236}">
                <a16:creationId xmlns:a16="http://schemas.microsoft.com/office/drawing/2014/main" xmlns="" id="{869F4190-08DD-428E-8195-6FC6788E04C0}"/>
              </a:ext>
            </a:extLst>
          </p:cNvPr>
          <p:cNvSpPr txBox="1"/>
          <p:nvPr/>
        </p:nvSpPr>
        <p:spPr>
          <a:xfrm>
            <a:off x="2029146" y="5229546"/>
            <a:ext cx="8171026" cy="1077218"/>
          </a:xfrm>
          <a:prstGeom prst="rect">
            <a:avLst/>
          </a:prstGeom>
          <a:noFill/>
        </p:spPr>
        <p:txBody>
          <a:bodyPr wrap="square" rtlCol="0">
            <a:spAutoFit/>
          </a:bodyPr>
          <a:lstStyle/>
          <a:p>
            <a:pPr algn="just"/>
            <a:r>
              <a:rPr lang="en-US" sz="3200" b="1"/>
              <a:t>Nắn nót</a:t>
            </a:r>
            <a:r>
              <a:rPr lang="en-US" sz="3200"/>
              <a:t>:</a:t>
            </a:r>
            <a:r>
              <a:rPr lang="en-US" sz="3200" i="1"/>
              <a:t> </a:t>
            </a:r>
            <a:r>
              <a:rPr lang="en-US" sz="3200"/>
              <a:t>Làm cẩn thận từng li, từng tí cho đẹp, cho chuẩn.</a:t>
            </a:r>
          </a:p>
        </p:txBody>
      </p:sp>
    </p:spTree>
    <p:extLst>
      <p:ext uri="{BB962C8B-B14F-4D97-AF65-F5344CB8AC3E}">
        <p14:creationId xmlns:p14="http://schemas.microsoft.com/office/powerpoint/2010/main" val="934715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xmlns=""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xmlns=""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xmlns=""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xmlns=""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xmlns=""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710675" cy="972890"/>
            </a:xfrm>
            <a:prstGeom prst="rect">
              <a:avLst/>
            </a:prstGeom>
          </p:spPr>
        </p:pic>
        <p:pic>
          <p:nvPicPr>
            <p:cNvPr id="139" name="图片 138">
              <a:extLst>
                <a:ext uri="{FF2B5EF4-FFF2-40B4-BE49-F238E27FC236}">
                  <a16:creationId xmlns:a16="http://schemas.microsoft.com/office/drawing/2014/main" xmlns="" id="{71603CBD-0EC2-4849-94D8-02CE7759B6BD}"/>
                </a:ext>
              </a:extLst>
            </p:cNvPr>
            <p:cNvPicPr>
              <a:picLocks noChangeAspect="1"/>
            </p:cNvPicPr>
            <p:nvPr/>
          </p:nvPicPr>
          <p:blipFill>
            <a:blip r:embed="rId8"/>
            <a:stretch>
              <a:fillRect/>
            </a:stretch>
          </p:blipFill>
          <p:spPr>
            <a:xfrm>
              <a:off x="8930346" y="4735922"/>
              <a:ext cx="2710675" cy="1788027"/>
            </a:xfrm>
            <a:prstGeom prst="rect">
              <a:avLst/>
            </a:prstGeom>
          </p:spPr>
        </p:pic>
        <p:pic>
          <p:nvPicPr>
            <p:cNvPr id="142" name="图片 141">
              <a:extLst>
                <a:ext uri="{FF2B5EF4-FFF2-40B4-BE49-F238E27FC236}">
                  <a16:creationId xmlns:a16="http://schemas.microsoft.com/office/drawing/2014/main" xmlns="" id="{6A9AAE3E-8C65-49C5-8093-BFCE4DB36291}"/>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xmlns="" id="{65303F87-9F21-44CB-9E31-B19C35B8D171}"/>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17" name="文本框 116">
              <a:extLst>
                <a:ext uri="{FF2B5EF4-FFF2-40B4-BE49-F238E27FC236}">
                  <a16:creationId xmlns:a16="http://schemas.microsoft.com/office/drawing/2014/main" xmlns=""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xmlns=""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xmlns=""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xmlns=""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xmlns=""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31" name="TextBox 30">
            <a:extLst>
              <a:ext uri="{FF2B5EF4-FFF2-40B4-BE49-F238E27FC236}">
                <a16:creationId xmlns:a16="http://schemas.microsoft.com/office/drawing/2014/main" xmlns=""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xmlns=""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dirty="0" err="1"/>
              <a:t>Quyển</a:t>
            </a:r>
            <a:r>
              <a:rPr lang="en-US" sz="2400" dirty="0"/>
              <a:t> </a:t>
            </a:r>
            <a:r>
              <a:rPr lang="en-US" sz="2400" dirty="0" err="1"/>
              <a:t>vở</a:t>
            </a:r>
            <a:r>
              <a:rPr lang="en-US" sz="2400" dirty="0"/>
              <a:t> </a:t>
            </a:r>
            <a:r>
              <a:rPr lang="en-US" sz="2400" dirty="0" err="1"/>
              <a:t>này</a:t>
            </a:r>
            <a:r>
              <a:rPr lang="en-US" sz="2400" dirty="0"/>
              <a:t> </a:t>
            </a:r>
            <a:r>
              <a:rPr lang="en-US" sz="2400" dirty="0" err="1"/>
              <a:t>mở</a:t>
            </a:r>
            <a:r>
              <a:rPr lang="en-US" sz="2400" dirty="0"/>
              <a:t> </a:t>
            </a:r>
            <a:r>
              <a:rPr lang="en-US" sz="2400" dirty="0" err="1"/>
              <a:t>ra</a:t>
            </a:r>
            <a:endParaRPr lang="en-US" sz="2400" dirty="0"/>
          </a:p>
          <a:p>
            <a:r>
              <a:rPr lang="en-US" sz="2400" dirty="0" err="1"/>
              <a:t>Bao</a:t>
            </a:r>
            <a:r>
              <a:rPr lang="en-US" sz="2400" dirty="0"/>
              <a:t> </a:t>
            </a:r>
            <a:r>
              <a:rPr lang="en-US" sz="2400" dirty="0" err="1"/>
              <a:t>nhiêu</a:t>
            </a:r>
            <a:r>
              <a:rPr lang="en-US" sz="2400" dirty="0"/>
              <a:t> </a:t>
            </a:r>
            <a:r>
              <a:rPr lang="en-US" sz="2400" dirty="0" err="1"/>
              <a:t>trang</a:t>
            </a:r>
            <a:r>
              <a:rPr lang="en-US" sz="2400" dirty="0"/>
              <a:t> </a:t>
            </a:r>
            <a:r>
              <a:rPr lang="en-US" sz="2400" dirty="0" err="1"/>
              <a:t>giấy</a:t>
            </a:r>
            <a:r>
              <a:rPr lang="en-US" sz="2400" dirty="0"/>
              <a:t> </a:t>
            </a:r>
            <a:r>
              <a:rPr lang="en-US" sz="2400" dirty="0" err="1"/>
              <a:t>trắng</a:t>
            </a:r>
            <a:endParaRPr lang="en-US" sz="2400" dirty="0"/>
          </a:p>
          <a:p>
            <a:r>
              <a:rPr lang="en-US" sz="2400" dirty="0" err="1"/>
              <a:t>Từng</a:t>
            </a:r>
            <a:r>
              <a:rPr lang="en-US" sz="2400" dirty="0"/>
              <a:t> </a:t>
            </a:r>
            <a:r>
              <a:rPr lang="en-US" sz="2400" dirty="0" err="1"/>
              <a:t>dòng</a:t>
            </a:r>
            <a:r>
              <a:rPr lang="en-US" sz="2400" dirty="0"/>
              <a:t> </a:t>
            </a:r>
            <a:r>
              <a:rPr lang="en-US" sz="2400" dirty="0" err="1"/>
              <a:t>kẻ</a:t>
            </a:r>
            <a:r>
              <a:rPr lang="en-US" sz="2400" dirty="0"/>
              <a:t> </a:t>
            </a:r>
            <a:r>
              <a:rPr lang="en-US" sz="2400" dirty="0" err="1"/>
              <a:t>ngay</a:t>
            </a:r>
            <a:r>
              <a:rPr lang="en-US" sz="2400" dirty="0"/>
              <a:t> </a:t>
            </a:r>
            <a:r>
              <a:rPr lang="en-US" sz="2400" dirty="0" err="1"/>
              <a:t>ngắn</a:t>
            </a:r>
            <a:endParaRPr lang="en-US" sz="2400" dirty="0"/>
          </a:p>
          <a:p>
            <a:r>
              <a:rPr lang="en-US" sz="2400" dirty="0" err="1"/>
              <a:t>Như</a:t>
            </a:r>
            <a:r>
              <a:rPr lang="en-US" sz="2400" dirty="0"/>
              <a:t> </a:t>
            </a:r>
            <a:r>
              <a:rPr lang="en-US" sz="2400" dirty="0" err="1"/>
              <a:t>chúng</a:t>
            </a:r>
            <a:r>
              <a:rPr lang="en-US" sz="2400" dirty="0"/>
              <a:t> </a:t>
            </a:r>
            <a:r>
              <a:rPr lang="en-US" sz="2400" dirty="0" err="1"/>
              <a:t>em</a:t>
            </a:r>
            <a:r>
              <a:rPr lang="en-US" sz="2400" dirty="0"/>
              <a:t> </a:t>
            </a:r>
            <a:r>
              <a:rPr lang="en-US" sz="2400" dirty="0" err="1"/>
              <a:t>xếp</a:t>
            </a:r>
            <a:r>
              <a:rPr lang="en-US" sz="2400" dirty="0"/>
              <a:t> </a:t>
            </a:r>
            <a:r>
              <a:rPr lang="en-US" sz="2400" dirty="0" err="1"/>
              <a:t>hàng</a:t>
            </a:r>
            <a:r>
              <a:rPr lang="en-US" sz="2400" dirty="0"/>
              <a:t>.</a:t>
            </a:r>
          </a:p>
          <a:p>
            <a:endParaRPr lang="en-US" sz="2400" dirty="0"/>
          </a:p>
          <a:p>
            <a:r>
              <a:rPr lang="en-US" sz="2400" dirty="0" err="1"/>
              <a:t>Lật</a:t>
            </a:r>
            <a:r>
              <a:rPr lang="en-US" sz="2400" dirty="0"/>
              <a:t> </a:t>
            </a:r>
            <a:r>
              <a:rPr lang="en-US" sz="2400" dirty="0" err="1"/>
              <a:t>từng</a:t>
            </a:r>
            <a:r>
              <a:rPr lang="en-US" sz="2400" dirty="0"/>
              <a:t> </a:t>
            </a:r>
            <a:r>
              <a:rPr lang="en-US" sz="2400" dirty="0" err="1"/>
              <a:t>trang</a:t>
            </a:r>
            <a:r>
              <a:rPr lang="en-US" sz="2400" dirty="0"/>
              <a:t>, </a:t>
            </a:r>
            <a:r>
              <a:rPr lang="en-US" sz="2400" dirty="0" err="1"/>
              <a:t>từng</a:t>
            </a:r>
            <a:r>
              <a:rPr lang="en-US" sz="2400" dirty="0"/>
              <a:t> </a:t>
            </a:r>
            <a:r>
              <a:rPr lang="en-US" sz="2400" dirty="0" err="1"/>
              <a:t>trang</a:t>
            </a:r>
            <a:endParaRPr lang="en-US" sz="2400" dirty="0"/>
          </a:p>
          <a:p>
            <a:r>
              <a:rPr lang="en-US" sz="2400" dirty="0" err="1"/>
              <a:t>Giấy</a:t>
            </a:r>
            <a:r>
              <a:rPr lang="en-US" sz="2400" dirty="0"/>
              <a:t> </a:t>
            </a:r>
            <a:r>
              <a:rPr lang="en-US" sz="2400" dirty="0" err="1"/>
              <a:t>trắng</a:t>
            </a:r>
            <a:r>
              <a:rPr lang="en-US" sz="2400" dirty="0"/>
              <a:t> </a:t>
            </a:r>
            <a:r>
              <a:rPr lang="en-US" sz="2400" dirty="0" err="1"/>
              <a:t>sờ</a:t>
            </a:r>
            <a:r>
              <a:rPr lang="en-US" sz="2400" dirty="0"/>
              <a:t> </a:t>
            </a:r>
            <a:r>
              <a:rPr lang="en-US" sz="2400" dirty="0" err="1"/>
              <a:t>mát</a:t>
            </a:r>
            <a:r>
              <a:rPr lang="en-US" sz="2400" dirty="0"/>
              <a:t> </a:t>
            </a:r>
            <a:r>
              <a:rPr lang="en-US" sz="2400" dirty="0" err="1"/>
              <a:t>rượi</a:t>
            </a:r>
            <a:endParaRPr lang="en-US" sz="2400" dirty="0"/>
          </a:p>
          <a:p>
            <a:r>
              <a:rPr lang="en-US" sz="2400" dirty="0" err="1"/>
              <a:t>Thơm</a:t>
            </a:r>
            <a:r>
              <a:rPr lang="en-US" sz="2400" dirty="0"/>
              <a:t> </a:t>
            </a:r>
            <a:r>
              <a:rPr lang="en-US" sz="2400" dirty="0" err="1"/>
              <a:t>tho</a:t>
            </a:r>
            <a:r>
              <a:rPr lang="en-US" sz="2400" dirty="0"/>
              <a:t> </a:t>
            </a:r>
            <a:r>
              <a:rPr lang="en-US" sz="2400" dirty="0" err="1"/>
              <a:t>mùi</a:t>
            </a:r>
            <a:r>
              <a:rPr lang="en-US" sz="2400" dirty="0"/>
              <a:t> </a:t>
            </a:r>
            <a:r>
              <a:rPr lang="en-US" sz="2400" dirty="0" err="1"/>
              <a:t>giấy</a:t>
            </a:r>
            <a:r>
              <a:rPr lang="en-US" sz="2400" dirty="0"/>
              <a:t> </a:t>
            </a:r>
            <a:r>
              <a:rPr lang="en-US" sz="2400" dirty="0" err="1"/>
              <a:t>mới</a:t>
            </a:r>
            <a:endParaRPr lang="en-US" sz="2400" dirty="0"/>
          </a:p>
          <a:p>
            <a:r>
              <a:rPr lang="en-US" sz="2400" dirty="0" err="1"/>
              <a:t>Nắn</a:t>
            </a:r>
            <a:r>
              <a:rPr lang="en-US" sz="2400" dirty="0"/>
              <a:t> </a:t>
            </a:r>
            <a:r>
              <a:rPr lang="en-US" sz="2400" dirty="0" err="1"/>
              <a:t>nót</a:t>
            </a:r>
            <a:r>
              <a:rPr lang="en-US" sz="2400" dirty="0"/>
              <a:t> </a:t>
            </a:r>
            <a:r>
              <a:rPr lang="en-US" sz="2400" dirty="0" err="1"/>
              <a:t>bàn</a:t>
            </a:r>
            <a:r>
              <a:rPr lang="en-US" sz="2400" dirty="0"/>
              <a:t> </a:t>
            </a:r>
            <a:r>
              <a:rPr lang="en-US" sz="2400" dirty="0" err="1"/>
              <a:t>tay</a:t>
            </a:r>
            <a:r>
              <a:rPr lang="en-US" sz="2400" dirty="0"/>
              <a:t> </a:t>
            </a:r>
            <a:r>
              <a:rPr lang="en-US" sz="2400" dirty="0" err="1"/>
              <a:t>xinh</a:t>
            </a:r>
            <a:r>
              <a:rPr lang="en-US" sz="2400" dirty="0"/>
              <a:t>.</a:t>
            </a:r>
          </a:p>
          <a:p>
            <a:endParaRPr lang="en-US" sz="2400" dirty="0"/>
          </a:p>
          <a:p>
            <a:r>
              <a:rPr lang="en-US" sz="2400" dirty="0" err="1"/>
              <a:t>Ơi</a:t>
            </a:r>
            <a:r>
              <a:rPr lang="en-US" sz="2400" dirty="0"/>
              <a:t> </a:t>
            </a:r>
            <a:r>
              <a:rPr lang="en-US" sz="2400" dirty="0" err="1"/>
              <a:t>quyển</a:t>
            </a:r>
            <a:r>
              <a:rPr lang="en-US" sz="2400" dirty="0"/>
              <a:t> </a:t>
            </a:r>
            <a:r>
              <a:rPr lang="en-US" sz="2400" dirty="0" err="1"/>
              <a:t>vở</a:t>
            </a:r>
            <a:r>
              <a:rPr lang="en-US" sz="2400" dirty="0"/>
              <a:t> </a:t>
            </a:r>
            <a:r>
              <a:rPr lang="en-US" sz="2400" dirty="0" err="1"/>
              <a:t>mới</a:t>
            </a:r>
            <a:r>
              <a:rPr lang="en-US" sz="2400" dirty="0"/>
              <a:t> </a:t>
            </a:r>
            <a:r>
              <a:rPr lang="en-US" sz="2400" dirty="0" err="1"/>
              <a:t>tinh</a:t>
            </a:r>
            <a:endParaRPr lang="en-US" sz="2400" dirty="0"/>
          </a:p>
          <a:p>
            <a:r>
              <a:rPr lang="en-US" sz="2400" dirty="0" err="1"/>
              <a:t>Em</a:t>
            </a:r>
            <a:r>
              <a:rPr lang="en-US" sz="2400" dirty="0"/>
              <a:t> </a:t>
            </a:r>
            <a:r>
              <a:rPr lang="en-US" sz="2400" dirty="0" err="1"/>
              <a:t>viết</a:t>
            </a:r>
            <a:r>
              <a:rPr lang="en-US" sz="2400" dirty="0"/>
              <a:t> </a:t>
            </a:r>
            <a:r>
              <a:rPr lang="en-US" sz="2400" dirty="0" err="1"/>
              <a:t>cho</a:t>
            </a:r>
            <a:r>
              <a:rPr lang="en-US" sz="2400" dirty="0"/>
              <a:t> </a:t>
            </a:r>
            <a:r>
              <a:rPr lang="en-US" sz="2400" dirty="0" err="1"/>
              <a:t>sạch</a:t>
            </a:r>
            <a:r>
              <a:rPr lang="en-US" sz="2400" dirty="0"/>
              <a:t>, </a:t>
            </a:r>
            <a:r>
              <a:rPr lang="en-US" sz="2400" dirty="0" err="1"/>
              <a:t>đẹp</a:t>
            </a:r>
            <a:endParaRPr lang="en-US" sz="2400" dirty="0"/>
          </a:p>
          <a:p>
            <a:r>
              <a:rPr lang="en-US" sz="2400" dirty="0" err="1"/>
              <a:t>Chữ</a:t>
            </a:r>
            <a:r>
              <a:rPr lang="en-US" sz="2400" dirty="0"/>
              <a:t> </a:t>
            </a:r>
            <a:r>
              <a:rPr lang="en-US" sz="2400" dirty="0" err="1"/>
              <a:t>đẹp</a:t>
            </a:r>
            <a:r>
              <a:rPr lang="en-US" sz="2400" dirty="0"/>
              <a:t> </a:t>
            </a:r>
            <a:r>
              <a:rPr lang="en-US" sz="2400" dirty="0" err="1"/>
              <a:t>là</a:t>
            </a:r>
            <a:r>
              <a:rPr lang="en-US" sz="2400" dirty="0"/>
              <a:t> </a:t>
            </a:r>
            <a:r>
              <a:rPr lang="en-US" sz="2400" dirty="0" err="1"/>
              <a:t>tính</a:t>
            </a:r>
            <a:r>
              <a:rPr lang="en-US" sz="2400" dirty="0"/>
              <a:t> </a:t>
            </a:r>
            <a:r>
              <a:rPr lang="en-US" sz="2400" dirty="0" err="1"/>
              <a:t>nết</a:t>
            </a:r>
            <a:endParaRPr lang="en-US" sz="2400" dirty="0"/>
          </a:p>
          <a:p>
            <a:r>
              <a:rPr lang="en-US" sz="2400" dirty="0" err="1"/>
              <a:t>Của</a:t>
            </a:r>
            <a:r>
              <a:rPr lang="en-US" sz="2400" dirty="0"/>
              <a:t> </a:t>
            </a:r>
            <a:r>
              <a:rPr lang="en-US" sz="2400" dirty="0" err="1"/>
              <a:t>những</a:t>
            </a:r>
            <a:r>
              <a:rPr lang="en-US" sz="2400" dirty="0"/>
              <a:t> </a:t>
            </a:r>
            <a:r>
              <a:rPr lang="en-US" sz="2400" dirty="0" err="1"/>
              <a:t>người</a:t>
            </a:r>
            <a:r>
              <a:rPr lang="en-US" sz="2400" dirty="0"/>
              <a:t> </a:t>
            </a:r>
            <a:r>
              <a:rPr lang="en-US" sz="2400" dirty="0" err="1"/>
              <a:t>trò</a:t>
            </a:r>
            <a:r>
              <a:rPr lang="en-US" sz="2400" dirty="0"/>
              <a:t> </a:t>
            </a:r>
            <a:r>
              <a:rPr lang="en-US" sz="2400" dirty="0" err="1"/>
              <a:t>ngoan</a:t>
            </a:r>
            <a:r>
              <a:rPr lang="en-US" sz="2400" dirty="0"/>
              <a:t>.     </a:t>
            </a:r>
          </a:p>
          <a:p>
            <a:r>
              <a:rPr lang="en-US" sz="2400" dirty="0"/>
              <a:t>                        QUANG HUY</a:t>
            </a:r>
          </a:p>
        </p:txBody>
      </p:sp>
      <p:pic>
        <p:nvPicPr>
          <p:cNvPr id="36" name="Picture 35">
            <a:extLst>
              <a:ext uri="{FF2B5EF4-FFF2-40B4-BE49-F238E27FC236}">
                <a16:creationId xmlns:a16="http://schemas.microsoft.com/office/drawing/2014/main" xmlns="" id="{CD130546-F312-4627-A783-CBA81822C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67" y="4263077"/>
            <a:ext cx="2643954" cy="2643954"/>
          </a:xfrm>
          <a:prstGeom prst="rect">
            <a:avLst/>
          </a:prstGeom>
        </p:spPr>
      </p:pic>
      <p:sp>
        <p:nvSpPr>
          <p:cNvPr id="37" name="Oval 36">
            <a:extLst>
              <a:ext uri="{FF2B5EF4-FFF2-40B4-BE49-F238E27FC236}">
                <a16:creationId xmlns:a16="http://schemas.microsoft.com/office/drawing/2014/main" xmlns="" id="{F698594D-2EA0-48AB-B206-AE8BF373EE64}"/>
              </a:ext>
            </a:extLst>
          </p:cNvPr>
          <p:cNvSpPr/>
          <p:nvPr/>
        </p:nvSpPr>
        <p:spPr>
          <a:xfrm>
            <a:off x="4129975" y="109221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38" name="Oval 37">
            <a:extLst>
              <a:ext uri="{FF2B5EF4-FFF2-40B4-BE49-F238E27FC236}">
                <a16:creationId xmlns:a16="http://schemas.microsoft.com/office/drawing/2014/main" xmlns="" id="{7AFAA384-F0CD-42C8-BA2E-C5F0312E36EF}"/>
              </a:ext>
            </a:extLst>
          </p:cNvPr>
          <p:cNvSpPr/>
          <p:nvPr/>
        </p:nvSpPr>
        <p:spPr>
          <a:xfrm>
            <a:off x="4129975" y="1464265"/>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39" name="Oval 38">
            <a:extLst>
              <a:ext uri="{FF2B5EF4-FFF2-40B4-BE49-F238E27FC236}">
                <a16:creationId xmlns:a16="http://schemas.microsoft.com/office/drawing/2014/main" xmlns="" id="{4D0178E7-5C96-41AE-A461-FF323A346707}"/>
              </a:ext>
            </a:extLst>
          </p:cNvPr>
          <p:cNvSpPr/>
          <p:nvPr/>
        </p:nvSpPr>
        <p:spPr>
          <a:xfrm>
            <a:off x="4129975" y="1837429"/>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
        <p:nvSpPr>
          <p:cNvPr id="40" name="Oval 39">
            <a:extLst>
              <a:ext uri="{FF2B5EF4-FFF2-40B4-BE49-F238E27FC236}">
                <a16:creationId xmlns:a16="http://schemas.microsoft.com/office/drawing/2014/main" xmlns="" id="{17002AD8-5E7B-4DF8-AB02-4FCB0E3B180B}"/>
              </a:ext>
            </a:extLst>
          </p:cNvPr>
          <p:cNvSpPr/>
          <p:nvPr/>
        </p:nvSpPr>
        <p:spPr>
          <a:xfrm>
            <a:off x="4129975" y="220960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4</a:t>
            </a:r>
          </a:p>
        </p:txBody>
      </p:sp>
      <p:sp>
        <p:nvSpPr>
          <p:cNvPr id="41" name="Oval 40">
            <a:extLst>
              <a:ext uri="{FF2B5EF4-FFF2-40B4-BE49-F238E27FC236}">
                <a16:creationId xmlns:a16="http://schemas.microsoft.com/office/drawing/2014/main" xmlns="" id="{44C59C89-BAFC-4088-A58C-8622CCFD8043}"/>
              </a:ext>
            </a:extLst>
          </p:cNvPr>
          <p:cNvSpPr/>
          <p:nvPr/>
        </p:nvSpPr>
        <p:spPr>
          <a:xfrm>
            <a:off x="4129975" y="294750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5</a:t>
            </a:r>
          </a:p>
        </p:txBody>
      </p:sp>
      <p:sp>
        <p:nvSpPr>
          <p:cNvPr id="42" name="Oval 41">
            <a:extLst>
              <a:ext uri="{FF2B5EF4-FFF2-40B4-BE49-F238E27FC236}">
                <a16:creationId xmlns:a16="http://schemas.microsoft.com/office/drawing/2014/main" xmlns="" id="{8C04320F-7DF2-4CB9-AD2F-0ABF4A60EC24}"/>
              </a:ext>
            </a:extLst>
          </p:cNvPr>
          <p:cNvSpPr/>
          <p:nvPr/>
        </p:nvSpPr>
        <p:spPr>
          <a:xfrm>
            <a:off x="4129975" y="331968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6</a:t>
            </a:r>
          </a:p>
        </p:txBody>
      </p:sp>
      <p:sp>
        <p:nvSpPr>
          <p:cNvPr id="43" name="Oval 42">
            <a:extLst>
              <a:ext uri="{FF2B5EF4-FFF2-40B4-BE49-F238E27FC236}">
                <a16:creationId xmlns:a16="http://schemas.microsoft.com/office/drawing/2014/main" xmlns="" id="{E51E9388-E50B-49EE-8C8F-48E51A8B2279}"/>
              </a:ext>
            </a:extLst>
          </p:cNvPr>
          <p:cNvSpPr/>
          <p:nvPr/>
        </p:nvSpPr>
        <p:spPr>
          <a:xfrm>
            <a:off x="4129975" y="368313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7</a:t>
            </a:r>
          </a:p>
        </p:txBody>
      </p:sp>
      <p:sp>
        <p:nvSpPr>
          <p:cNvPr id="44" name="Oval 43">
            <a:extLst>
              <a:ext uri="{FF2B5EF4-FFF2-40B4-BE49-F238E27FC236}">
                <a16:creationId xmlns:a16="http://schemas.microsoft.com/office/drawing/2014/main" xmlns="" id="{7C770071-52F1-419A-A078-99C534042C36}"/>
              </a:ext>
            </a:extLst>
          </p:cNvPr>
          <p:cNvSpPr/>
          <p:nvPr/>
        </p:nvSpPr>
        <p:spPr>
          <a:xfrm>
            <a:off x="4129975" y="404658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8</a:t>
            </a:r>
          </a:p>
        </p:txBody>
      </p:sp>
      <p:sp>
        <p:nvSpPr>
          <p:cNvPr id="45" name="Oval 44">
            <a:extLst>
              <a:ext uri="{FF2B5EF4-FFF2-40B4-BE49-F238E27FC236}">
                <a16:creationId xmlns:a16="http://schemas.microsoft.com/office/drawing/2014/main" xmlns="" id="{590D21F7-12A0-41C4-8951-08D6B29E2BFF}"/>
              </a:ext>
            </a:extLst>
          </p:cNvPr>
          <p:cNvSpPr/>
          <p:nvPr/>
        </p:nvSpPr>
        <p:spPr>
          <a:xfrm>
            <a:off x="4129975" y="475243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9</a:t>
            </a:r>
          </a:p>
        </p:txBody>
      </p:sp>
      <p:grpSp>
        <p:nvGrpSpPr>
          <p:cNvPr id="46" name="Group 45">
            <a:extLst>
              <a:ext uri="{FF2B5EF4-FFF2-40B4-BE49-F238E27FC236}">
                <a16:creationId xmlns:a16="http://schemas.microsoft.com/office/drawing/2014/main" xmlns="" id="{C50B1406-1A62-47FF-959C-2E80CE5DCDDF}"/>
              </a:ext>
            </a:extLst>
          </p:cNvPr>
          <p:cNvGrpSpPr/>
          <p:nvPr/>
        </p:nvGrpSpPr>
        <p:grpSpPr>
          <a:xfrm>
            <a:off x="4036860" y="5085118"/>
            <a:ext cx="687122" cy="369332"/>
            <a:chOff x="897432" y="1865714"/>
            <a:chExt cx="500745" cy="273227"/>
          </a:xfrm>
        </p:grpSpPr>
        <p:sp>
          <p:nvSpPr>
            <p:cNvPr id="47" name="Flowchart: Connector 46">
              <a:extLst>
                <a:ext uri="{FF2B5EF4-FFF2-40B4-BE49-F238E27FC236}">
                  <a16:creationId xmlns:a16="http://schemas.microsoft.com/office/drawing/2014/main" xmlns="" id="{B7AF26E4-68AC-4B8B-A2B3-3403EA959F7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TextBox 37">
              <a:extLst>
                <a:ext uri="{FF2B5EF4-FFF2-40B4-BE49-F238E27FC236}">
                  <a16:creationId xmlns:a16="http://schemas.microsoft.com/office/drawing/2014/main" xmlns="" id="{822357B7-299D-4A9E-8D5E-EB59C447D8C7}"/>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10</a:t>
              </a:r>
            </a:p>
          </p:txBody>
        </p:sp>
      </p:grpSp>
      <p:grpSp>
        <p:nvGrpSpPr>
          <p:cNvPr id="49" name="Group 48">
            <a:extLst>
              <a:ext uri="{FF2B5EF4-FFF2-40B4-BE49-F238E27FC236}">
                <a16:creationId xmlns:a16="http://schemas.microsoft.com/office/drawing/2014/main" xmlns="" id="{8C6C6FC0-FF4E-4079-8247-8C571370929E}"/>
              </a:ext>
            </a:extLst>
          </p:cNvPr>
          <p:cNvGrpSpPr/>
          <p:nvPr/>
        </p:nvGrpSpPr>
        <p:grpSpPr>
          <a:xfrm>
            <a:off x="4041997" y="5450091"/>
            <a:ext cx="687122" cy="369332"/>
            <a:chOff x="897432" y="1865714"/>
            <a:chExt cx="500745" cy="273227"/>
          </a:xfrm>
        </p:grpSpPr>
        <p:sp>
          <p:nvSpPr>
            <p:cNvPr id="50" name="Flowchart: Connector 49">
              <a:extLst>
                <a:ext uri="{FF2B5EF4-FFF2-40B4-BE49-F238E27FC236}">
                  <a16:creationId xmlns:a16="http://schemas.microsoft.com/office/drawing/2014/main" xmlns="" id="{682CB733-A93A-4841-983F-0D030169326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TextBox 37">
              <a:extLst>
                <a:ext uri="{FF2B5EF4-FFF2-40B4-BE49-F238E27FC236}">
                  <a16:creationId xmlns:a16="http://schemas.microsoft.com/office/drawing/2014/main" xmlns="" id="{C6FEFEF0-BFEC-4350-BDFE-5580F9911DA6}"/>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52" name="Group 51">
            <a:extLst>
              <a:ext uri="{FF2B5EF4-FFF2-40B4-BE49-F238E27FC236}">
                <a16:creationId xmlns:a16="http://schemas.microsoft.com/office/drawing/2014/main" xmlns="" id="{84806F27-FAD3-4506-8A85-9A502B9A38FD}"/>
              </a:ext>
            </a:extLst>
          </p:cNvPr>
          <p:cNvGrpSpPr/>
          <p:nvPr/>
        </p:nvGrpSpPr>
        <p:grpSpPr>
          <a:xfrm>
            <a:off x="4041997" y="5812706"/>
            <a:ext cx="687122" cy="369332"/>
            <a:chOff x="897432" y="1865714"/>
            <a:chExt cx="500745" cy="273227"/>
          </a:xfrm>
        </p:grpSpPr>
        <p:sp>
          <p:nvSpPr>
            <p:cNvPr id="53" name="Flowchart: Connector 52">
              <a:extLst>
                <a:ext uri="{FF2B5EF4-FFF2-40B4-BE49-F238E27FC236}">
                  <a16:creationId xmlns:a16="http://schemas.microsoft.com/office/drawing/2014/main" xmlns="" id="{CA8474E3-0ADF-437A-AE7F-9304D7600DAC}"/>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TextBox 37">
              <a:extLst>
                <a:ext uri="{FF2B5EF4-FFF2-40B4-BE49-F238E27FC236}">
                  <a16:creationId xmlns:a16="http://schemas.microsoft.com/office/drawing/2014/main" xmlns="" id="{33FC8083-73E1-4D03-B5F7-C2F5A722A29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spTree>
    <p:extLst>
      <p:ext uri="{BB962C8B-B14F-4D97-AF65-F5344CB8AC3E}">
        <p14:creationId xmlns:p14="http://schemas.microsoft.com/office/powerpoint/2010/main" val="31074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xmlns=""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xmlns=""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xmlns=""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xmlns=""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xmlns=""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710675" cy="972890"/>
            </a:xfrm>
            <a:prstGeom prst="rect">
              <a:avLst/>
            </a:prstGeom>
          </p:spPr>
        </p:pic>
        <p:pic>
          <p:nvPicPr>
            <p:cNvPr id="139" name="图片 138">
              <a:extLst>
                <a:ext uri="{FF2B5EF4-FFF2-40B4-BE49-F238E27FC236}">
                  <a16:creationId xmlns:a16="http://schemas.microsoft.com/office/drawing/2014/main" xmlns="" id="{71603CBD-0EC2-4849-94D8-02CE7759B6BD}"/>
                </a:ext>
              </a:extLst>
            </p:cNvPr>
            <p:cNvPicPr>
              <a:picLocks noChangeAspect="1"/>
            </p:cNvPicPr>
            <p:nvPr/>
          </p:nvPicPr>
          <p:blipFill>
            <a:blip r:embed="rId8"/>
            <a:stretch>
              <a:fillRect/>
            </a:stretch>
          </p:blipFill>
          <p:spPr>
            <a:xfrm>
              <a:off x="8930346" y="4735922"/>
              <a:ext cx="2710675" cy="1788027"/>
            </a:xfrm>
            <a:prstGeom prst="rect">
              <a:avLst/>
            </a:prstGeom>
          </p:spPr>
        </p:pic>
        <p:pic>
          <p:nvPicPr>
            <p:cNvPr id="142" name="图片 141">
              <a:extLst>
                <a:ext uri="{FF2B5EF4-FFF2-40B4-BE49-F238E27FC236}">
                  <a16:creationId xmlns:a16="http://schemas.microsoft.com/office/drawing/2014/main" xmlns="" id="{6A9AAE3E-8C65-49C5-8093-BFCE4DB36291}"/>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xmlns="" id="{65303F87-9F21-44CB-9E31-B19C35B8D171}"/>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17" name="文本框 116">
              <a:extLst>
                <a:ext uri="{FF2B5EF4-FFF2-40B4-BE49-F238E27FC236}">
                  <a16:creationId xmlns:a16="http://schemas.microsoft.com/office/drawing/2014/main" xmlns=""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xmlns=""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xmlns=""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xmlns=""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xmlns=""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31" name="TextBox 30">
            <a:extLst>
              <a:ext uri="{FF2B5EF4-FFF2-40B4-BE49-F238E27FC236}">
                <a16:creationId xmlns:a16="http://schemas.microsoft.com/office/drawing/2014/main" xmlns=""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xmlns=""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a:t>Quyển vở này mở ra</a:t>
            </a:r>
          </a:p>
          <a:p>
            <a:r>
              <a:rPr lang="en-US" sz="2400"/>
              <a:t>Bao nhiêu trang giấy trắng</a:t>
            </a:r>
          </a:p>
          <a:p>
            <a:r>
              <a:rPr lang="en-US" sz="2400"/>
              <a:t>Từng dòng kẻ ngay ngắn</a:t>
            </a:r>
          </a:p>
          <a:p>
            <a:r>
              <a:rPr lang="en-US" sz="2400"/>
              <a:t>Như chúng em xếp hàng.</a:t>
            </a:r>
          </a:p>
          <a:p>
            <a:endParaRPr lang="en-US" sz="2400"/>
          </a:p>
          <a:p>
            <a:r>
              <a:rPr lang="en-US" sz="2400"/>
              <a:t>Lật từng trang, từng trang</a:t>
            </a:r>
          </a:p>
          <a:p>
            <a:r>
              <a:rPr lang="en-US" sz="2400"/>
              <a:t>Giấy trắng sờ mát rượi</a:t>
            </a:r>
          </a:p>
          <a:p>
            <a:r>
              <a:rPr lang="en-US" sz="2400"/>
              <a:t>Thơm tho mùi giấy mới</a:t>
            </a:r>
          </a:p>
          <a:p>
            <a:r>
              <a:rPr lang="en-US" sz="2400"/>
              <a:t>Nắn nót bàn tay xinh.</a:t>
            </a:r>
          </a:p>
          <a:p>
            <a:endParaRPr lang="en-US" sz="2400"/>
          </a:p>
          <a:p>
            <a:r>
              <a:rPr lang="en-US" sz="2400"/>
              <a:t>Ơi quyển vở mới tinh</a:t>
            </a:r>
          </a:p>
          <a:p>
            <a:r>
              <a:rPr lang="en-US" sz="2400"/>
              <a:t>Em viết cho sạch, đẹp</a:t>
            </a:r>
          </a:p>
          <a:p>
            <a:r>
              <a:rPr lang="en-US" sz="2400"/>
              <a:t>Chữ đẹp là tính nết</a:t>
            </a:r>
          </a:p>
          <a:p>
            <a:r>
              <a:rPr lang="en-US" sz="2400"/>
              <a:t>Của những người trò ngoan.     </a:t>
            </a:r>
          </a:p>
          <a:p>
            <a:r>
              <a:rPr lang="en-US" sz="2400"/>
              <a:t>                        QUANG HUY</a:t>
            </a:r>
          </a:p>
        </p:txBody>
      </p:sp>
      <p:pic>
        <p:nvPicPr>
          <p:cNvPr id="36" name="Picture 35">
            <a:extLst>
              <a:ext uri="{FF2B5EF4-FFF2-40B4-BE49-F238E27FC236}">
                <a16:creationId xmlns:a16="http://schemas.microsoft.com/office/drawing/2014/main" xmlns="" id="{CD130546-F312-4627-A783-CBA81822C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67" y="4263077"/>
            <a:ext cx="2643954" cy="2643954"/>
          </a:xfrm>
          <a:prstGeom prst="rect">
            <a:avLst/>
          </a:prstGeom>
        </p:spPr>
      </p:pic>
      <p:sp>
        <p:nvSpPr>
          <p:cNvPr id="37" name="Oval 36">
            <a:extLst>
              <a:ext uri="{FF2B5EF4-FFF2-40B4-BE49-F238E27FC236}">
                <a16:creationId xmlns:a16="http://schemas.microsoft.com/office/drawing/2014/main" xmlns="" id="{F698594D-2EA0-48AB-B206-AE8BF373EE64}"/>
              </a:ext>
            </a:extLst>
          </p:cNvPr>
          <p:cNvSpPr/>
          <p:nvPr/>
        </p:nvSpPr>
        <p:spPr>
          <a:xfrm>
            <a:off x="3843113" y="165642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38" name="Oval 37">
            <a:extLst>
              <a:ext uri="{FF2B5EF4-FFF2-40B4-BE49-F238E27FC236}">
                <a16:creationId xmlns:a16="http://schemas.microsoft.com/office/drawing/2014/main" xmlns="" id="{7AFAA384-F0CD-42C8-BA2E-C5F0312E36EF}"/>
              </a:ext>
            </a:extLst>
          </p:cNvPr>
          <p:cNvSpPr/>
          <p:nvPr/>
        </p:nvSpPr>
        <p:spPr>
          <a:xfrm>
            <a:off x="3843329" y="35238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39" name="Oval 38">
            <a:extLst>
              <a:ext uri="{FF2B5EF4-FFF2-40B4-BE49-F238E27FC236}">
                <a16:creationId xmlns:a16="http://schemas.microsoft.com/office/drawing/2014/main" xmlns="" id="{4D0178E7-5C96-41AE-A461-FF323A346707}"/>
              </a:ext>
            </a:extLst>
          </p:cNvPr>
          <p:cNvSpPr/>
          <p:nvPr/>
        </p:nvSpPr>
        <p:spPr>
          <a:xfrm>
            <a:off x="3869763" y="539125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Tree>
    <p:extLst>
      <p:ext uri="{BB962C8B-B14F-4D97-AF65-F5344CB8AC3E}">
        <p14:creationId xmlns:p14="http://schemas.microsoft.com/office/powerpoint/2010/main" val="2200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EB554C5-D166-4009-B89E-6D1164D5EC23}"/>
              </a:ext>
            </a:extLst>
          </p:cNvPr>
          <p:cNvGrpSpPr/>
          <p:nvPr/>
        </p:nvGrpSpPr>
        <p:grpSpPr>
          <a:xfrm>
            <a:off x="-9696" y="320566"/>
            <a:ext cx="12213471" cy="6578999"/>
            <a:chOff x="-9696" y="-32529"/>
            <a:chExt cx="11793381" cy="6712677"/>
          </a:xfrm>
        </p:grpSpPr>
        <p:pic>
          <p:nvPicPr>
            <p:cNvPr id="9" name="图片 134">
              <a:extLst>
                <a:ext uri="{FF2B5EF4-FFF2-40B4-BE49-F238E27FC236}">
                  <a16:creationId xmlns:a16="http://schemas.microsoft.com/office/drawing/2014/main" xmlns="" id="{85FD090F-B4BB-4A44-9740-6824D8BFB9D1}"/>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0" name="图片 135">
              <a:extLst>
                <a:ext uri="{FF2B5EF4-FFF2-40B4-BE49-F238E27FC236}">
                  <a16:creationId xmlns:a16="http://schemas.microsoft.com/office/drawing/2014/main" xmlns="" id="{94FB0325-05A1-4880-BE79-529FF1726252}"/>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1" name="图片 136">
              <a:extLst>
                <a:ext uri="{FF2B5EF4-FFF2-40B4-BE49-F238E27FC236}">
                  <a16:creationId xmlns:a16="http://schemas.microsoft.com/office/drawing/2014/main" xmlns="" id="{41B00F96-AD18-4C7E-94B7-7F51F872F1E6}"/>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2" name="图片 142">
              <a:extLst>
                <a:ext uri="{FF2B5EF4-FFF2-40B4-BE49-F238E27FC236}">
                  <a16:creationId xmlns:a16="http://schemas.microsoft.com/office/drawing/2014/main" xmlns="" id="{1A128F8E-F85B-4C51-AAA8-BA4CF4877577}"/>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 name="图片 137">
              <a:extLst>
                <a:ext uri="{FF2B5EF4-FFF2-40B4-BE49-F238E27FC236}">
                  <a16:creationId xmlns:a16="http://schemas.microsoft.com/office/drawing/2014/main" xmlns="" id="{60D0870B-8219-4C09-8D89-415C086598EF}"/>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14" name="图片 138">
              <a:extLst>
                <a:ext uri="{FF2B5EF4-FFF2-40B4-BE49-F238E27FC236}">
                  <a16:creationId xmlns:a16="http://schemas.microsoft.com/office/drawing/2014/main" xmlns="" id="{A48E78D3-1724-42D0-802C-B3CA5F1EDDC5}"/>
                </a:ext>
              </a:extLst>
            </p:cNvPr>
            <p:cNvPicPr>
              <a:picLocks noChangeAspect="1"/>
            </p:cNvPicPr>
            <p:nvPr/>
          </p:nvPicPr>
          <p:blipFill>
            <a:blip r:embed="rId7"/>
            <a:stretch>
              <a:fillRect/>
            </a:stretch>
          </p:blipFill>
          <p:spPr>
            <a:xfrm>
              <a:off x="8930346" y="4735922"/>
              <a:ext cx="2710675" cy="1788027"/>
            </a:xfrm>
            <a:prstGeom prst="rect">
              <a:avLst/>
            </a:prstGeom>
          </p:spPr>
        </p:pic>
        <p:pic>
          <p:nvPicPr>
            <p:cNvPr id="15" name="图片 141">
              <a:extLst>
                <a:ext uri="{FF2B5EF4-FFF2-40B4-BE49-F238E27FC236}">
                  <a16:creationId xmlns:a16="http://schemas.microsoft.com/office/drawing/2014/main" xmlns="" id="{90334561-6C35-48DC-8D30-F68AA187067A}"/>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16" name="图片 147">
              <a:extLst>
                <a:ext uri="{FF2B5EF4-FFF2-40B4-BE49-F238E27FC236}">
                  <a16:creationId xmlns:a16="http://schemas.microsoft.com/office/drawing/2014/main" xmlns="" id="{BDA26436-43F3-4155-BCE1-57C4EF49E234}"/>
                </a:ext>
              </a:extLst>
            </p:cNvPr>
            <p:cNvPicPr>
              <a:picLocks noChangeAspect="1"/>
            </p:cNvPicPr>
            <p:nvPr/>
          </p:nvPicPr>
          <p:blipFill>
            <a:blip r:embed="rId9"/>
            <a:stretch>
              <a:fillRect/>
            </a:stretch>
          </p:blipFill>
          <p:spPr>
            <a:xfrm>
              <a:off x="3594101" y="132154"/>
              <a:ext cx="457240" cy="481626"/>
            </a:xfrm>
            <a:prstGeom prst="rect">
              <a:avLst/>
            </a:prstGeom>
          </p:spPr>
        </p:pic>
        <p:sp>
          <p:nvSpPr>
            <p:cNvPr id="17" name="文本框 116">
              <a:extLst>
                <a:ext uri="{FF2B5EF4-FFF2-40B4-BE49-F238E27FC236}">
                  <a16:creationId xmlns:a16="http://schemas.microsoft.com/office/drawing/2014/main" xmlns="" id="{90558AEE-29A4-4436-9CF0-E840524A9BF4}"/>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8" name="文本框 124">
              <a:extLst>
                <a:ext uri="{FF2B5EF4-FFF2-40B4-BE49-F238E27FC236}">
                  <a16:creationId xmlns:a16="http://schemas.microsoft.com/office/drawing/2014/main" xmlns="" id="{A55597F7-0199-48BB-BD44-012D43C420E2}"/>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9" name="文本框 126">
              <a:extLst>
                <a:ext uri="{FF2B5EF4-FFF2-40B4-BE49-F238E27FC236}">
                  <a16:creationId xmlns:a16="http://schemas.microsoft.com/office/drawing/2014/main" xmlns="" id="{4DCBCF8B-7E0E-42E5-85B2-D34B286C8699}"/>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0" name="文本框 127">
              <a:extLst>
                <a:ext uri="{FF2B5EF4-FFF2-40B4-BE49-F238E27FC236}">
                  <a16:creationId xmlns:a16="http://schemas.microsoft.com/office/drawing/2014/main" xmlns="" id="{0E0F19CA-66F8-4EB8-8E88-8BBDE297FCC4}"/>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1" name="图片 149">
              <a:extLst>
                <a:ext uri="{FF2B5EF4-FFF2-40B4-BE49-F238E27FC236}">
                  <a16:creationId xmlns:a16="http://schemas.microsoft.com/office/drawing/2014/main" xmlns="" id="{092C4F37-2E41-435E-A499-7503E7E21479}"/>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2" name="Round Diagonal Corner Rectangle 1"/>
          <p:cNvSpPr/>
          <p:nvPr/>
        </p:nvSpPr>
        <p:spPr>
          <a:xfrm>
            <a:off x="7717232" y="1324958"/>
            <a:ext cx="3954211" cy="2009005"/>
          </a:xfrm>
          <a:prstGeom prst="round2DiagRect">
            <a:avLst/>
          </a:prstGeom>
          <a:solidFill>
            <a:srgbClr val="C1FFA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05703" y="5665451"/>
            <a:ext cx="1385888" cy="1180571"/>
          </a:xfrm>
          <a:prstGeom prst="rect">
            <a:avLst/>
          </a:prstGeom>
        </p:spPr>
      </p:pic>
      <p:pic>
        <p:nvPicPr>
          <p:cNvPr id="7" name="Picture 6">
            <a:extLst>
              <a:ext uri="{FF2B5EF4-FFF2-40B4-BE49-F238E27FC236}">
                <a16:creationId xmlns:a16="http://schemas.microsoft.com/office/drawing/2014/main" xmlns="" id="{ACF60FF6-647F-455E-9E79-A6ADCAB9968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9379" y="1495029"/>
            <a:ext cx="7426993" cy="5025441"/>
          </a:xfrm>
          <a:prstGeom prst="rect">
            <a:avLst/>
          </a:prstGeom>
        </p:spPr>
      </p:pic>
      <p:sp>
        <p:nvSpPr>
          <p:cNvPr id="4" name="TextBox 3">
            <a:extLst>
              <a:ext uri="{FF2B5EF4-FFF2-40B4-BE49-F238E27FC236}">
                <a16:creationId xmlns:a16="http://schemas.microsoft.com/office/drawing/2014/main" xmlns="" id="{786D1444-E59B-430F-8CCA-23FF2AA6791B}"/>
              </a:ext>
            </a:extLst>
          </p:cNvPr>
          <p:cNvSpPr txBox="1"/>
          <p:nvPr/>
        </p:nvSpPr>
        <p:spPr>
          <a:xfrm>
            <a:off x="7845979" y="1768436"/>
            <a:ext cx="3750575" cy="1200329"/>
          </a:xfrm>
          <a:prstGeom prst="rect">
            <a:avLst/>
          </a:prstGeom>
          <a:noFill/>
        </p:spPr>
        <p:txBody>
          <a:bodyPr wrap="square" rtlCol="0">
            <a:spAutoFit/>
          </a:bodyPr>
          <a:lstStyle/>
          <a:p>
            <a:pPr algn="ctr"/>
            <a:r>
              <a:rPr lang="en-US" sz="3600" b="1" dirty="0" err="1">
                <a:solidFill>
                  <a:schemeClr val="accent1"/>
                </a:solidFill>
              </a:rPr>
              <a:t>Chim</a:t>
            </a:r>
            <a:r>
              <a:rPr lang="en-US" sz="3600" b="1" dirty="0">
                <a:solidFill>
                  <a:schemeClr val="accent1"/>
                </a:solidFill>
              </a:rPr>
              <a:t> </a:t>
            </a:r>
            <a:r>
              <a:rPr lang="en-US" sz="3600" b="1" dirty="0" err="1">
                <a:solidFill>
                  <a:schemeClr val="accent1"/>
                </a:solidFill>
              </a:rPr>
              <a:t>cánh</a:t>
            </a:r>
            <a:r>
              <a:rPr lang="en-US" sz="3600" b="1" dirty="0">
                <a:solidFill>
                  <a:schemeClr val="accent1"/>
                </a:solidFill>
              </a:rPr>
              <a:t> </a:t>
            </a:r>
            <a:r>
              <a:rPr lang="en-US" sz="3600" b="1" dirty="0" err="1">
                <a:solidFill>
                  <a:schemeClr val="accent1"/>
                </a:solidFill>
              </a:rPr>
              <a:t>cụt</a:t>
            </a:r>
            <a:r>
              <a:rPr lang="en-US" sz="3600" b="1" dirty="0">
                <a:solidFill>
                  <a:schemeClr val="accent1"/>
                </a:solidFill>
              </a:rPr>
              <a:t> </a:t>
            </a:r>
            <a:r>
              <a:rPr lang="en-US" sz="3600" b="1" dirty="0" err="1">
                <a:solidFill>
                  <a:schemeClr val="accent1"/>
                </a:solidFill>
              </a:rPr>
              <a:t>học</a:t>
            </a:r>
            <a:r>
              <a:rPr lang="en-US" sz="3600" b="1" dirty="0">
                <a:solidFill>
                  <a:schemeClr val="accent1"/>
                </a:solidFill>
              </a:rPr>
              <a:t> </a:t>
            </a:r>
            <a:r>
              <a:rPr lang="en-US" sz="3600" b="1" dirty="0" err="1">
                <a:solidFill>
                  <a:schemeClr val="accent1"/>
                </a:solidFill>
              </a:rPr>
              <a:t>bài</a:t>
            </a:r>
            <a:endParaRPr lang="en-US" sz="3600" b="1" dirty="0">
              <a:solidFill>
                <a:schemeClr val="accent1"/>
              </a:solidFill>
            </a:endParaRPr>
          </a:p>
        </p:txBody>
      </p:sp>
    </p:spTree>
    <p:extLst>
      <p:ext uri="{BB962C8B-B14F-4D97-AF65-F5344CB8AC3E}">
        <p14:creationId xmlns:p14="http://schemas.microsoft.com/office/powerpoint/2010/main" val="393582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13F5321-D334-4D00-ADC9-EA9C8A82D899}"/>
              </a:ext>
            </a:extLst>
          </p:cNvPr>
          <p:cNvGrpSpPr/>
          <p:nvPr/>
        </p:nvGrpSpPr>
        <p:grpSpPr>
          <a:xfrm>
            <a:off x="-10736" y="322319"/>
            <a:ext cx="12213471" cy="6578999"/>
            <a:chOff x="-9696" y="-32529"/>
            <a:chExt cx="11793381" cy="6712677"/>
          </a:xfrm>
        </p:grpSpPr>
        <p:pic>
          <p:nvPicPr>
            <p:cNvPr id="10" name="图片 134">
              <a:extLst>
                <a:ext uri="{FF2B5EF4-FFF2-40B4-BE49-F238E27FC236}">
                  <a16:creationId xmlns:a16="http://schemas.microsoft.com/office/drawing/2014/main" xmlns="" id="{0DE2328B-51DC-4855-A830-E2D6D38E6F21}"/>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1" name="图片 135">
              <a:extLst>
                <a:ext uri="{FF2B5EF4-FFF2-40B4-BE49-F238E27FC236}">
                  <a16:creationId xmlns:a16="http://schemas.microsoft.com/office/drawing/2014/main" xmlns="" id="{A8205175-59C0-4985-AB0A-E803D95B67B7}"/>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2" name="图片 136">
              <a:extLst>
                <a:ext uri="{FF2B5EF4-FFF2-40B4-BE49-F238E27FC236}">
                  <a16:creationId xmlns:a16="http://schemas.microsoft.com/office/drawing/2014/main" xmlns="" id="{674E91E8-9A23-4DF5-B9CA-D0EC6CDB8963}"/>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3" name="图片 142">
              <a:extLst>
                <a:ext uri="{FF2B5EF4-FFF2-40B4-BE49-F238E27FC236}">
                  <a16:creationId xmlns:a16="http://schemas.microsoft.com/office/drawing/2014/main" xmlns="" id="{14FD8487-7A86-4205-8B8F-ADF61316F476}"/>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4" name="图片 137">
              <a:extLst>
                <a:ext uri="{FF2B5EF4-FFF2-40B4-BE49-F238E27FC236}">
                  <a16:creationId xmlns:a16="http://schemas.microsoft.com/office/drawing/2014/main" xmlns="" id="{E8903AAC-BC53-41B9-8A12-FB379729A46B}"/>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15" name="图片 138">
              <a:hlinkClick r:id="rId7" action="ppaction://hlinksldjump"/>
              <a:extLst>
                <a:ext uri="{FF2B5EF4-FFF2-40B4-BE49-F238E27FC236}">
                  <a16:creationId xmlns:a16="http://schemas.microsoft.com/office/drawing/2014/main" xmlns="" id="{B0B23B7A-57E3-473D-9B8B-9DFF39971F86}"/>
                </a:ext>
              </a:extLst>
            </p:cNvPr>
            <p:cNvPicPr>
              <a:picLocks noChangeAspect="1"/>
            </p:cNvPicPr>
            <p:nvPr/>
          </p:nvPicPr>
          <p:blipFill>
            <a:blip r:embed="rId8"/>
            <a:stretch>
              <a:fillRect/>
            </a:stretch>
          </p:blipFill>
          <p:spPr>
            <a:xfrm>
              <a:off x="9075399" y="5028962"/>
              <a:ext cx="2251641" cy="1485236"/>
            </a:xfrm>
            <a:prstGeom prst="rect">
              <a:avLst/>
            </a:prstGeom>
          </p:spPr>
        </p:pic>
        <p:pic>
          <p:nvPicPr>
            <p:cNvPr id="16" name="图片 141">
              <a:extLst>
                <a:ext uri="{FF2B5EF4-FFF2-40B4-BE49-F238E27FC236}">
                  <a16:creationId xmlns:a16="http://schemas.microsoft.com/office/drawing/2014/main" xmlns="" id="{05762B96-C2EB-4955-9FB9-5EDA0E46B515}"/>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7" name="图片 147">
              <a:extLst>
                <a:ext uri="{FF2B5EF4-FFF2-40B4-BE49-F238E27FC236}">
                  <a16:creationId xmlns:a16="http://schemas.microsoft.com/office/drawing/2014/main" xmlns="" id="{7BC9C3F0-24A8-45A6-9367-4F6C3E5826AE}"/>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8" name="文本框 116">
              <a:extLst>
                <a:ext uri="{FF2B5EF4-FFF2-40B4-BE49-F238E27FC236}">
                  <a16:creationId xmlns:a16="http://schemas.microsoft.com/office/drawing/2014/main" xmlns="" id="{BA7B0E22-3E6D-40B1-806B-9DAE03DE6048}"/>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9" name="文本框 124">
              <a:extLst>
                <a:ext uri="{FF2B5EF4-FFF2-40B4-BE49-F238E27FC236}">
                  <a16:creationId xmlns:a16="http://schemas.microsoft.com/office/drawing/2014/main" xmlns="" id="{97A4B5E4-E01C-4DA2-9B81-7D18B526AEED}"/>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0" name="文本框 126">
              <a:extLst>
                <a:ext uri="{FF2B5EF4-FFF2-40B4-BE49-F238E27FC236}">
                  <a16:creationId xmlns:a16="http://schemas.microsoft.com/office/drawing/2014/main" xmlns="" id="{C74DFCBA-17BF-4DA5-BC1C-F2E5EAEB436E}"/>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1" name="文本框 127">
              <a:extLst>
                <a:ext uri="{FF2B5EF4-FFF2-40B4-BE49-F238E27FC236}">
                  <a16:creationId xmlns:a16="http://schemas.microsoft.com/office/drawing/2014/main" xmlns="" id="{2596B435-1E5B-4BBB-B7DA-6C129FC6BB4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2" name="图片 149">
              <a:extLst>
                <a:ext uri="{FF2B5EF4-FFF2-40B4-BE49-F238E27FC236}">
                  <a16:creationId xmlns:a16="http://schemas.microsoft.com/office/drawing/2014/main" xmlns="" id="{1C780341-3AE5-4F26-8552-A20B9B613E3E}"/>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5" name="Picture 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706613" y="1696968"/>
            <a:ext cx="2856041" cy="3535415"/>
          </a:xfrm>
          <a:prstGeom prst="rect">
            <a:avLst/>
          </a:prstGeom>
        </p:spPr>
      </p:pic>
      <p:pic>
        <p:nvPicPr>
          <p:cNvPr id="6" name="Picture 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5101335" y="1826946"/>
            <a:ext cx="2331846" cy="3204107"/>
          </a:xfrm>
          <a:prstGeom prst="rect">
            <a:avLst/>
          </a:prstGeom>
        </p:spPr>
      </p:pic>
      <p:pic>
        <p:nvPicPr>
          <p:cNvPr id="7" name="Picture 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8247680" y="1825573"/>
            <a:ext cx="2723601" cy="3312970"/>
          </a:xfrm>
          <a:prstGeom prst="rect">
            <a:avLst/>
          </a:prstGeom>
        </p:spPr>
      </p:pic>
      <p:sp>
        <p:nvSpPr>
          <p:cNvPr id="24" name="TextBox 23">
            <a:extLst>
              <a:ext uri="{FF2B5EF4-FFF2-40B4-BE49-F238E27FC236}">
                <a16:creationId xmlns:a16="http://schemas.microsoft.com/office/drawing/2014/main" xmlns="" id="{6EA0B010-E1EF-4406-A9AC-92EEA02238B8}"/>
              </a:ext>
            </a:extLst>
          </p:cNvPr>
          <p:cNvSpPr txBox="1"/>
          <p:nvPr/>
        </p:nvSpPr>
        <p:spPr>
          <a:xfrm>
            <a:off x="10029826" y="6334108"/>
            <a:ext cx="1185862" cy="369332"/>
          </a:xfrm>
          <a:prstGeom prst="rect">
            <a:avLst/>
          </a:prstGeom>
          <a:noFill/>
        </p:spPr>
        <p:txBody>
          <a:bodyPr wrap="square" rtlCol="0">
            <a:spAutoFit/>
          </a:bodyPr>
          <a:lstStyle/>
          <a:p>
            <a:r>
              <a:rPr lang="en-US" b="1">
                <a:solidFill>
                  <a:srgbClr val="D29D2C"/>
                </a:solidFill>
              </a:rPr>
              <a:t>Kết thúc</a:t>
            </a:r>
          </a:p>
        </p:txBody>
      </p:sp>
    </p:spTree>
    <p:extLst>
      <p:ext uri="{BB962C8B-B14F-4D97-AF65-F5344CB8AC3E}">
        <p14:creationId xmlns:p14="http://schemas.microsoft.com/office/powerpoint/2010/main" val="16742216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21795CC-8A0B-47AE-B930-0F39E1434B01}"/>
              </a:ext>
            </a:extLst>
          </p:cNvPr>
          <p:cNvGrpSpPr/>
          <p:nvPr/>
        </p:nvGrpSpPr>
        <p:grpSpPr>
          <a:xfrm>
            <a:off x="61631" y="279001"/>
            <a:ext cx="12221572" cy="6578999"/>
            <a:chOff x="-9696" y="-32529"/>
            <a:chExt cx="11801203" cy="6712677"/>
          </a:xfrm>
        </p:grpSpPr>
        <p:pic>
          <p:nvPicPr>
            <p:cNvPr id="12" name="图片 134">
              <a:extLst>
                <a:ext uri="{FF2B5EF4-FFF2-40B4-BE49-F238E27FC236}">
                  <a16:creationId xmlns:a16="http://schemas.microsoft.com/office/drawing/2014/main" xmlns="" id="{0288E787-7A97-4B0A-8378-0D160DA4D087}"/>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8" name="图片 135">
              <a:extLst>
                <a:ext uri="{FF2B5EF4-FFF2-40B4-BE49-F238E27FC236}">
                  <a16:creationId xmlns:a16="http://schemas.microsoft.com/office/drawing/2014/main" xmlns="" id="{E2DA04EA-D50F-4715-9D02-EC9B1562AAF7}"/>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9" name="图片 136">
              <a:extLst>
                <a:ext uri="{FF2B5EF4-FFF2-40B4-BE49-F238E27FC236}">
                  <a16:creationId xmlns:a16="http://schemas.microsoft.com/office/drawing/2014/main" xmlns="" id="{473A61B1-4EBB-446C-8CE3-321BBED71896}"/>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20" name="图片 142">
              <a:extLst>
                <a:ext uri="{FF2B5EF4-FFF2-40B4-BE49-F238E27FC236}">
                  <a16:creationId xmlns:a16="http://schemas.microsoft.com/office/drawing/2014/main" xmlns="" id="{8542CBE2-1921-424C-A9C7-84218F8B4CB4}"/>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1" name="图片 137">
              <a:extLst>
                <a:ext uri="{FF2B5EF4-FFF2-40B4-BE49-F238E27FC236}">
                  <a16:creationId xmlns:a16="http://schemas.microsoft.com/office/drawing/2014/main" xmlns="" id="{5E62FC51-CD60-4605-9C0D-D63F59800408}"/>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2" name="图片 138">
              <a:extLst>
                <a:ext uri="{FF2B5EF4-FFF2-40B4-BE49-F238E27FC236}">
                  <a16:creationId xmlns:a16="http://schemas.microsoft.com/office/drawing/2014/main" xmlns="" id="{B070A05D-ECCD-454A-B39D-36AC9703F6EF}"/>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3" name="图片 141">
              <a:extLst>
                <a:ext uri="{FF2B5EF4-FFF2-40B4-BE49-F238E27FC236}">
                  <a16:creationId xmlns:a16="http://schemas.microsoft.com/office/drawing/2014/main" xmlns="" id="{A9EFCEFF-AC06-4A47-9C17-6C403CDC9003}"/>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4" name="图片 147">
              <a:extLst>
                <a:ext uri="{FF2B5EF4-FFF2-40B4-BE49-F238E27FC236}">
                  <a16:creationId xmlns:a16="http://schemas.microsoft.com/office/drawing/2014/main" xmlns="" id="{36C6436F-9554-43C7-96C0-D01E59D20071}"/>
                </a:ext>
              </a:extLst>
            </p:cNvPr>
            <p:cNvPicPr>
              <a:picLocks noChangeAspect="1"/>
            </p:cNvPicPr>
            <p:nvPr/>
          </p:nvPicPr>
          <p:blipFill>
            <a:blip r:embed="rId9"/>
            <a:stretch>
              <a:fillRect/>
            </a:stretch>
          </p:blipFill>
          <p:spPr>
            <a:xfrm>
              <a:off x="3594101" y="132154"/>
              <a:ext cx="457240" cy="481626"/>
            </a:xfrm>
            <a:prstGeom prst="rect">
              <a:avLst/>
            </a:prstGeom>
          </p:spPr>
        </p:pic>
        <p:sp>
          <p:nvSpPr>
            <p:cNvPr id="25" name="文本框 116">
              <a:extLst>
                <a:ext uri="{FF2B5EF4-FFF2-40B4-BE49-F238E27FC236}">
                  <a16:creationId xmlns:a16="http://schemas.microsoft.com/office/drawing/2014/main" xmlns="" id="{8BABADF6-E05D-4A6B-9348-D43AD732A0A0}"/>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4">
              <a:extLst>
                <a:ext uri="{FF2B5EF4-FFF2-40B4-BE49-F238E27FC236}">
                  <a16:creationId xmlns:a16="http://schemas.microsoft.com/office/drawing/2014/main" xmlns="" id="{2F796838-266A-4EF8-8FBD-A83C1F31EDA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6">
              <a:extLst>
                <a:ext uri="{FF2B5EF4-FFF2-40B4-BE49-F238E27FC236}">
                  <a16:creationId xmlns:a16="http://schemas.microsoft.com/office/drawing/2014/main" xmlns="" id="{E3614F4F-85C1-4541-B242-B303704007E4}"/>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8" name="文本框 127">
              <a:extLst>
                <a:ext uri="{FF2B5EF4-FFF2-40B4-BE49-F238E27FC236}">
                  <a16:creationId xmlns:a16="http://schemas.microsoft.com/office/drawing/2014/main" xmlns="" id="{F549901E-66FC-4C21-8E7E-A939C58CDDA8}"/>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9" name="图片 149">
              <a:extLst>
                <a:ext uri="{FF2B5EF4-FFF2-40B4-BE49-F238E27FC236}">
                  <a16:creationId xmlns:a16="http://schemas.microsoft.com/office/drawing/2014/main" xmlns="" id="{6716D262-A91E-4137-B482-53CDBDE976F7}"/>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456590" y="4787771"/>
            <a:ext cx="1422400" cy="1885950"/>
          </a:xfrm>
          <a:prstGeom prst="rect">
            <a:avLst/>
          </a:prstGeom>
        </p:spPr>
      </p:pic>
      <p:sp>
        <p:nvSpPr>
          <p:cNvPr id="14" name="Rounded Rectangle 7">
            <a:extLst>
              <a:ext uri="{FF2B5EF4-FFF2-40B4-BE49-F238E27FC236}">
                <a16:creationId xmlns:a16="http://schemas.microsoft.com/office/drawing/2014/main" xmlns="" id="{73451089-22E7-4A87-89A7-7263DD6102FC}"/>
              </a:ext>
            </a:extLst>
          </p:cNvPr>
          <p:cNvSpPr/>
          <p:nvPr/>
        </p:nvSpPr>
        <p:spPr>
          <a:xfrm>
            <a:off x="5468368" y="1696322"/>
            <a:ext cx="6573467" cy="1997391"/>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6F59C1AF-1E8A-4ACF-BAB5-D71F532F20FB}"/>
              </a:ext>
            </a:extLst>
          </p:cNvPr>
          <p:cNvSpPr txBox="1"/>
          <p:nvPr/>
        </p:nvSpPr>
        <p:spPr>
          <a:xfrm>
            <a:off x="5689450" y="1908508"/>
            <a:ext cx="6445956" cy="1431226"/>
          </a:xfrm>
          <a:prstGeom prst="rect">
            <a:avLst/>
          </a:prstGeom>
          <a:noFill/>
        </p:spPr>
        <p:txBody>
          <a:bodyPr wrap="square">
            <a:spAutoFit/>
          </a:bodyPr>
          <a:lstStyle/>
          <a:p>
            <a:pPr>
              <a:lnSpc>
                <a:spcPct val="115000"/>
              </a:lnSpc>
              <a:spcAft>
                <a:spcPts val="1000"/>
              </a:spcAft>
            </a:pP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Mở</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vở</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ra</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bạn</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nhỏ</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thấy</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gì</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trên</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trang</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giấy</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trắng</a:t>
            </a:r>
            <a:r>
              <a:rPr lang="en-US" sz="40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86348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2F272799-679C-41FC-AD12-B971AEC4F0E8}"/>
              </a:ext>
            </a:extLst>
          </p:cNvPr>
          <p:cNvGrpSpPr/>
          <p:nvPr/>
        </p:nvGrpSpPr>
        <p:grpSpPr>
          <a:xfrm>
            <a:off x="-10736" y="322319"/>
            <a:ext cx="12221572" cy="6578999"/>
            <a:chOff x="-9696" y="-32529"/>
            <a:chExt cx="11801203" cy="6712677"/>
          </a:xfrm>
        </p:grpSpPr>
        <p:pic>
          <p:nvPicPr>
            <p:cNvPr id="11" name="图片 134">
              <a:extLst>
                <a:ext uri="{FF2B5EF4-FFF2-40B4-BE49-F238E27FC236}">
                  <a16:creationId xmlns:a16="http://schemas.microsoft.com/office/drawing/2014/main" xmlns="" id="{F02793EB-31AD-4EC2-B486-2E99580D7ECE}"/>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2" name="图片 135">
              <a:extLst>
                <a:ext uri="{FF2B5EF4-FFF2-40B4-BE49-F238E27FC236}">
                  <a16:creationId xmlns:a16="http://schemas.microsoft.com/office/drawing/2014/main" xmlns="" id="{6FD56EEE-CF05-4E81-936C-ADBA72C5D12D}"/>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8" name="图片 136">
              <a:extLst>
                <a:ext uri="{FF2B5EF4-FFF2-40B4-BE49-F238E27FC236}">
                  <a16:creationId xmlns:a16="http://schemas.microsoft.com/office/drawing/2014/main" xmlns="" id="{9B1F4385-4F8B-4FC0-AE3B-CAED6B6C2E13}"/>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9" name="图片 142">
              <a:extLst>
                <a:ext uri="{FF2B5EF4-FFF2-40B4-BE49-F238E27FC236}">
                  <a16:creationId xmlns:a16="http://schemas.microsoft.com/office/drawing/2014/main" xmlns="" id="{0E915619-255B-4A8C-93CD-B22F06DDADE4}"/>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0" name="图片 137">
              <a:extLst>
                <a:ext uri="{FF2B5EF4-FFF2-40B4-BE49-F238E27FC236}">
                  <a16:creationId xmlns:a16="http://schemas.microsoft.com/office/drawing/2014/main" xmlns="" id="{B5AED734-F97E-43EF-AE86-49DCF7D23D74}"/>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1" name="图片 138">
              <a:extLst>
                <a:ext uri="{FF2B5EF4-FFF2-40B4-BE49-F238E27FC236}">
                  <a16:creationId xmlns:a16="http://schemas.microsoft.com/office/drawing/2014/main" xmlns="" id="{2ACFC7C4-A86A-4C2A-A485-9A71B5DA27FC}"/>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2" name="图片 141">
              <a:extLst>
                <a:ext uri="{FF2B5EF4-FFF2-40B4-BE49-F238E27FC236}">
                  <a16:creationId xmlns:a16="http://schemas.microsoft.com/office/drawing/2014/main" xmlns="" id="{AC2C5E54-CA7B-41F9-893E-AEEAB51AA4FD}"/>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3" name="图片 147">
              <a:extLst>
                <a:ext uri="{FF2B5EF4-FFF2-40B4-BE49-F238E27FC236}">
                  <a16:creationId xmlns:a16="http://schemas.microsoft.com/office/drawing/2014/main" xmlns="" id="{E68881FF-7576-4663-AE04-0D47367F96D0}"/>
                </a:ext>
              </a:extLst>
            </p:cNvPr>
            <p:cNvPicPr>
              <a:picLocks noChangeAspect="1"/>
            </p:cNvPicPr>
            <p:nvPr/>
          </p:nvPicPr>
          <p:blipFill>
            <a:blip r:embed="rId9"/>
            <a:stretch>
              <a:fillRect/>
            </a:stretch>
          </p:blipFill>
          <p:spPr>
            <a:xfrm>
              <a:off x="3594101" y="132154"/>
              <a:ext cx="457240" cy="481626"/>
            </a:xfrm>
            <a:prstGeom prst="rect">
              <a:avLst/>
            </a:prstGeom>
          </p:spPr>
        </p:pic>
        <p:sp>
          <p:nvSpPr>
            <p:cNvPr id="24" name="文本框 116">
              <a:extLst>
                <a:ext uri="{FF2B5EF4-FFF2-40B4-BE49-F238E27FC236}">
                  <a16:creationId xmlns:a16="http://schemas.microsoft.com/office/drawing/2014/main" xmlns="" id="{45BF366C-997E-4CAB-BF93-336641C95F17}"/>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5" name="文本框 124">
              <a:extLst>
                <a:ext uri="{FF2B5EF4-FFF2-40B4-BE49-F238E27FC236}">
                  <a16:creationId xmlns:a16="http://schemas.microsoft.com/office/drawing/2014/main" xmlns="" id="{A2A133ED-B2CD-4B31-B156-E8310C6E1981}"/>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6">
              <a:extLst>
                <a:ext uri="{FF2B5EF4-FFF2-40B4-BE49-F238E27FC236}">
                  <a16:creationId xmlns:a16="http://schemas.microsoft.com/office/drawing/2014/main" xmlns="" id="{BA0B786C-B4F3-45A2-A08C-722C8EDA8239}"/>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7">
              <a:extLst>
                <a:ext uri="{FF2B5EF4-FFF2-40B4-BE49-F238E27FC236}">
                  <a16:creationId xmlns:a16="http://schemas.microsoft.com/office/drawing/2014/main" xmlns="" id="{1CD95979-704C-470A-976E-A732B8D467E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8" name="图片 149">
              <a:extLst>
                <a:ext uri="{FF2B5EF4-FFF2-40B4-BE49-F238E27FC236}">
                  <a16:creationId xmlns:a16="http://schemas.microsoft.com/office/drawing/2014/main" xmlns="" id="{050CC939-80D9-49BB-985F-845185527DB0}"/>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8499939" y="4778342"/>
            <a:ext cx="1341025" cy="1842655"/>
          </a:xfrm>
          <a:prstGeom prst="rect">
            <a:avLst/>
          </a:prstGeom>
        </p:spPr>
      </p:pic>
      <p:sp>
        <p:nvSpPr>
          <p:cNvPr id="14" name="Rounded Rectangle 7">
            <a:extLst>
              <a:ext uri="{FF2B5EF4-FFF2-40B4-BE49-F238E27FC236}">
                <a16:creationId xmlns:a16="http://schemas.microsoft.com/office/drawing/2014/main" xmlns="" id="{7769DB35-98C2-4CE7-A33B-BE3ED4C2DCDB}"/>
              </a:ext>
            </a:extLst>
          </p:cNvPr>
          <p:cNvSpPr/>
          <p:nvPr/>
        </p:nvSpPr>
        <p:spPr>
          <a:xfrm>
            <a:off x="5283910" y="1679765"/>
            <a:ext cx="6792652" cy="2014784"/>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26D7B0E2-B5C0-4179-B051-246A309F9473}"/>
              </a:ext>
            </a:extLst>
          </p:cNvPr>
          <p:cNvSpPr txBox="1"/>
          <p:nvPr/>
        </p:nvSpPr>
        <p:spPr>
          <a:xfrm>
            <a:off x="5509307" y="1872784"/>
            <a:ext cx="6590670" cy="1485087"/>
          </a:xfrm>
          <a:prstGeom prst="rect">
            <a:avLst/>
          </a:prstGeom>
          <a:noFill/>
        </p:spPr>
        <p:txBody>
          <a:bodyPr wrap="square" rtlCol="0">
            <a:spAutoFit/>
          </a:bodyPr>
          <a:lstStyle/>
          <a:p>
            <a:pPr>
              <a:lnSpc>
                <a:spcPct val="120000"/>
              </a:lnSpc>
            </a:pPr>
            <a:r>
              <a:rPr lang="en-US" sz="4000" dirty="0">
                <a:latin typeface="UTM Avo" panose="02040603050506020204" pitchFamily="18" charset="0"/>
              </a:rPr>
              <a:t>  </a:t>
            </a:r>
            <a:r>
              <a:rPr lang="en-US" sz="4000" dirty="0" err="1">
                <a:latin typeface="UTM Avo" panose="02040603050506020204" pitchFamily="18" charset="0"/>
              </a:rPr>
              <a:t>Lật</a:t>
            </a:r>
            <a:r>
              <a:rPr lang="en-US" sz="4000" dirty="0">
                <a:latin typeface="UTM Avo" panose="02040603050506020204" pitchFamily="18" charset="0"/>
              </a:rPr>
              <a:t> </a:t>
            </a:r>
            <a:r>
              <a:rPr lang="en-US" sz="4000" dirty="0" err="1">
                <a:latin typeface="UTM Avo" panose="02040603050506020204" pitchFamily="18" charset="0"/>
              </a:rPr>
              <a:t>từng</a:t>
            </a:r>
            <a:r>
              <a:rPr lang="en-US" sz="4000" dirty="0">
                <a:latin typeface="UTM Avo" panose="02040603050506020204" pitchFamily="18" charset="0"/>
              </a:rPr>
              <a:t> </a:t>
            </a:r>
            <a:r>
              <a:rPr lang="en-US" sz="4000" dirty="0" err="1">
                <a:latin typeface="UTM Avo" panose="02040603050506020204" pitchFamily="18" charset="0"/>
              </a:rPr>
              <a:t>trang</a:t>
            </a:r>
            <a:r>
              <a:rPr lang="en-US" sz="4000" dirty="0">
                <a:latin typeface="UTM Avo" panose="02040603050506020204" pitchFamily="18" charset="0"/>
              </a:rPr>
              <a:t>, </a:t>
            </a:r>
            <a:r>
              <a:rPr lang="en-US" sz="4000" dirty="0" err="1">
                <a:latin typeface="UTM Avo" panose="02040603050506020204" pitchFamily="18" charset="0"/>
              </a:rPr>
              <a:t>bạn</a:t>
            </a:r>
            <a:r>
              <a:rPr lang="en-US" sz="4000" dirty="0">
                <a:latin typeface="UTM Avo" panose="02040603050506020204" pitchFamily="18" charset="0"/>
              </a:rPr>
              <a:t> </a:t>
            </a:r>
            <a:r>
              <a:rPr lang="en-US" sz="4000" dirty="0" err="1">
                <a:latin typeface="UTM Avo" panose="02040603050506020204" pitchFamily="18" charset="0"/>
              </a:rPr>
              <a:t>nhỏ</a:t>
            </a:r>
            <a:r>
              <a:rPr lang="en-US" sz="4000" dirty="0">
                <a:latin typeface="UTM Avo" panose="02040603050506020204" pitchFamily="18" charset="0"/>
              </a:rPr>
              <a:t> </a:t>
            </a:r>
            <a:r>
              <a:rPr lang="en-US" sz="4000" dirty="0" err="1">
                <a:latin typeface="UTM Avo" panose="02040603050506020204" pitchFamily="18" charset="0"/>
              </a:rPr>
              <a:t>cảm</a:t>
            </a:r>
            <a:r>
              <a:rPr lang="en-US" sz="4000" dirty="0">
                <a:latin typeface="UTM Avo" panose="02040603050506020204" pitchFamily="18" charset="0"/>
              </a:rPr>
              <a:t> </a:t>
            </a:r>
            <a:r>
              <a:rPr lang="en-US" sz="4000" dirty="0" err="1">
                <a:latin typeface="UTM Avo" panose="02040603050506020204" pitchFamily="18" charset="0"/>
              </a:rPr>
              <a:t>thấy</a:t>
            </a:r>
            <a:r>
              <a:rPr lang="en-US" sz="4000" dirty="0">
                <a:latin typeface="UTM Avo" panose="02040603050506020204" pitchFamily="18" charset="0"/>
              </a:rPr>
              <a:t> </a:t>
            </a:r>
            <a:r>
              <a:rPr lang="en-US" sz="4000" dirty="0" err="1">
                <a:latin typeface="UTM Avo" panose="02040603050506020204" pitchFamily="18" charset="0"/>
              </a:rPr>
              <a:t>thế</a:t>
            </a:r>
            <a:r>
              <a:rPr lang="en-US" sz="4000" dirty="0">
                <a:latin typeface="UTM Avo" panose="02040603050506020204" pitchFamily="18" charset="0"/>
              </a:rPr>
              <a:t> </a:t>
            </a:r>
            <a:r>
              <a:rPr lang="en-US" sz="4000" dirty="0" err="1">
                <a:latin typeface="UTM Avo" panose="02040603050506020204" pitchFamily="18" charset="0"/>
              </a:rPr>
              <a:t>nào</a:t>
            </a:r>
            <a:r>
              <a:rPr lang="en-US" sz="4000" dirty="0">
                <a:latin typeface="UTM Avo" panose="02040603050506020204" pitchFamily="18" charset="0"/>
              </a:rPr>
              <a:t>?</a:t>
            </a:r>
          </a:p>
        </p:txBody>
      </p:sp>
    </p:spTree>
    <p:extLst>
      <p:ext uri="{BB962C8B-B14F-4D97-AF65-F5344CB8AC3E}">
        <p14:creationId xmlns:p14="http://schemas.microsoft.com/office/powerpoint/2010/main" val="105671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FBA0737F-BDB3-4744-B0FC-5574A0D4856E}"/>
              </a:ext>
            </a:extLst>
          </p:cNvPr>
          <p:cNvGrpSpPr/>
          <p:nvPr/>
        </p:nvGrpSpPr>
        <p:grpSpPr>
          <a:xfrm>
            <a:off x="-10736" y="322319"/>
            <a:ext cx="12221572" cy="6578999"/>
            <a:chOff x="-9696" y="-32529"/>
            <a:chExt cx="11801203" cy="6712677"/>
          </a:xfrm>
        </p:grpSpPr>
        <p:pic>
          <p:nvPicPr>
            <p:cNvPr id="11" name="图片 134">
              <a:extLst>
                <a:ext uri="{FF2B5EF4-FFF2-40B4-BE49-F238E27FC236}">
                  <a16:creationId xmlns:a16="http://schemas.microsoft.com/office/drawing/2014/main" xmlns="" id="{2D5C78EC-ADCB-4AA5-9813-53D3C4CAE834}"/>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2" name="图片 135">
              <a:extLst>
                <a:ext uri="{FF2B5EF4-FFF2-40B4-BE49-F238E27FC236}">
                  <a16:creationId xmlns:a16="http://schemas.microsoft.com/office/drawing/2014/main" xmlns="" id="{2BFC8FE0-2D90-49DA-B2A3-F3BFB56BEF15}"/>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8" name="图片 136">
              <a:extLst>
                <a:ext uri="{FF2B5EF4-FFF2-40B4-BE49-F238E27FC236}">
                  <a16:creationId xmlns:a16="http://schemas.microsoft.com/office/drawing/2014/main" xmlns="" id="{31E71B29-17A0-472C-87C4-4FC42A2F937A}"/>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9" name="图片 142">
              <a:extLst>
                <a:ext uri="{FF2B5EF4-FFF2-40B4-BE49-F238E27FC236}">
                  <a16:creationId xmlns:a16="http://schemas.microsoft.com/office/drawing/2014/main" xmlns="" id="{01DC51A2-9805-4642-BB98-EFA5E0FAF005}"/>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0" name="图片 137">
              <a:extLst>
                <a:ext uri="{FF2B5EF4-FFF2-40B4-BE49-F238E27FC236}">
                  <a16:creationId xmlns:a16="http://schemas.microsoft.com/office/drawing/2014/main" xmlns="" id="{65492C58-DBCF-492C-BD77-0CAF86B9BDB3}"/>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1" name="图片 138">
              <a:extLst>
                <a:ext uri="{FF2B5EF4-FFF2-40B4-BE49-F238E27FC236}">
                  <a16:creationId xmlns:a16="http://schemas.microsoft.com/office/drawing/2014/main" xmlns="" id="{EC8C9681-A8E7-457D-9931-D4D2F0A28E85}"/>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2" name="图片 141">
              <a:extLst>
                <a:ext uri="{FF2B5EF4-FFF2-40B4-BE49-F238E27FC236}">
                  <a16:creationId xmlns:a16="http://schemas.microsoft.com/office/drawing/2014/main" xmlns="" id="{D5673824-A090-45ED-9D71-AF09EC8AD811}"/>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3" name="图片 147">
              <a:extLst>
                <a:ext uri="{FF2B5EF4-FFF2-40B4-BE49-F238E27FC236}">
                  <a16:creationId xmlns:a16="http://schemas.microsoft.com/office/drawing/2014/main" xmlns="" id="{7FA77531-EC35-4D8F-A53D-9372043679F1}"/>
                </a:ext>
              </a:extLst>
            </p:cNvPr>
            <p:cNvPicPr>
              <a:picLocks noChangeAspect="1"/>
            </p:cNvPicPr>
            <p:nvPr/>
          </p:nvPicPr>
          <p:blipFill>
            <a:blip r:embed="rId9"/>
            <a:stretch>
              <a:fillRect/>
            </a:stretch>
          </p:blipFill>
          <p:spPr>
            <a:xfrm>
              <a:off x="3594101" y="132154"/>
              <a:ext cx="457240" cy="481626"/>
            </a:xfrm>
            <a:prstGeom prst="rect">
              <a:avLst/>
            </a:prstGeom>
          </p:spPr>
        </p:pic>
        <p:sp>
          <p:nvSpPr>
            <p:cNvPr id="24" name="文本框 116">
              <a:extLst>
                <a:ext uri="{FF2B5EF4-FFF2-40B4-BE49-F238E27FC236}">
                  <a16:creationId xmlns:a16="http://schemas.microsoft.com/office/drawing/2014/main" xmlns="" id="{FF409491-CF66-4681-A39C-18EAED71C6C4}"/>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5" name="文本框 124">
              <a:extLst>
                <a:ext uri="{FF2B5EF4-FFF2-40B4-BE49-F238E27FC236}">
                  <a16:creationId xmlns:a16="http://schemas.microsoft.com/office/drawing/2014/main" xmlns="" id="{7E75396C-3853-4FF4-ADB2-3EDA31638AA6}"/>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6">
              <a:extLst>
                <a:ext uri="{FF2B5EF4-FFF2-40B4-BE49-F238E27FC236}">
                  <a16:creationId xmlns:a16="http://schemas.microsoft.com/office/drawing/2014/main" xmlns="" id="{F676F872-D821-4168-A444-BFB7814C52EB}"/>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7">
              <a:extLst>
                <a:ext uri="{FF2B5EF4-FFF2-40B4-BE49-F238E27FC236}">
                  <a16:creationId xmlns:a16="http://schemas.microsoft.com/office/drawing/2014/main" xmlns="" id="{EF198077-9002-4804-BCAC-E5A76E56E5B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8" name="图片 149">
              <a:extLst>
                <a:ext uri="{FF2B5EF4-FFF2-40B4-BE49-F238E27FC236}">
                  <a16:creationId xmlns:a16="http://schemas.microsoft.com/office/drawing/2014/main" xmlns="" id="{3F5FA8ED-1DE3-4E56-A51F-E2149DFD4EB7}"/>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082211" y="1929245"/>
            <a:ext cx="3757226" cy="254231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8498023" y="4736568"/>
            <a:ext cx="1547016" cy="1881780"/>
          </a:xfrm>
          <a:prstGeom prst="rect">
            <a:avLst/>
          </a:prstGeom>
        </p:spPr>
      </p:pic>
      <p:sp>
        <p:nvSpPr>
          <p:cNvPr id="14" name="Rounded Rectangle 7">
            <a:extLst>
              <a:ext uri="{FF2B5EF4-FFF2-40B4-BE49-F238E27FC236}">
                <a16:creationId xmlns:a16="http://schemas.microsoft.com/office/drawing/2014/main" xmlns="" id="{F2CA2C9C-6AED-488D-80C1-E9AFBF7488BB}"/>
              </a:ext>
            </a:extLst>
          </p:cNvPr>
          <p:cNvSpPr/>
          <p:nvPr/>
        </p:nvSpPr>
        <p:spPr>
          <a:xfrm>
            <a:off x="4972704" y="1635274"/>
            <a:ext cx="7050639" cy="2221986"/>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570D96BC-4EB1-4A83-8391-916E644D62C9}"/>
              </a:ext>
            </a:extLst>
          </p:cNvPr>
          <p:cNvSpPr txBox="1"/>
          <p:nvPr/>
        </p:nvSpPr>
        <p:spPr>
          <a:xfrm>
            <a:off x="5240841" y="1912904"/>
            <a:ext cx="6801515" cy="1485087"/>
          </a:xfrm>
          <a:prstGeom prst="rect">
            <a:avLst/>
          </a:prstGeom>
          <a:noFill/>
        </p:spPr>
        <p:txBody>
          <a:bodyPr wrap="square" rtlCol="0">
            <a:spAutoFit/>
          </a:bodyPr>
          <a:lstStyle/>
          <a:p>
            <a:pPr>
              <a:lnSpc>
                <a:spcPct val="120000"/>
              </a:lnSpc>
            </a:pPr>
            <a:r>
              <a:rPr lang="en-US" sz="3600" dirty="0">
                <a:effectLst/>
                <a:latin typeface="+mj-lt"/>
                <a:ea typeface="Calibri" panose="020F0502020204030204" pitchFamily="34" charset="0"/>
              </a:rPr>
              <a:t>   </a:t>
            </a:r>
            <a:r>
              <a:rPr lang="en-US" sz="4000" dirty="0" err="1">
                <a:effectLst/>
                <a:latin typeface="+mj-lt"/>
                <a:ea typeface="Calibri" panose="020F0502020204030204" pitchFamily="34" charset="0"/>
              </a:rPr>
              <a:t>Nếu</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em</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là</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quyển</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vở</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em</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sẽ</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nói</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gì</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với</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các</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bạn</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nhỏ</a:t>
            </a:r>
            <a:r>
              <a:rPr lang="en-US" sz="4000" dirty="0">
                <a:effectLst/>
                <a:latin typeface="+mj-lt"/>
                <a:ea typeface="Calibri" panose="020F0502020204030204" pitchFamily="34" charset="0"/>
              </a:rPr>
              <a:t>?</a:t>
            </a:r>
            <a:endParaRPr lang="en-US" sz="3600" dirty="0">
              <a:latin typeface="+mj-lt"/>
            </a:endParaRPr>
          </a:p>
        </p:txBody>
      </p:sp>
    </p:spTree>
    <p:extLst>
      <p:ext uri="{BB962C8B-B14F-4D97-AF65-F5344CB8AC3E}">
        <p14:creationId xmlns:p14="http://schemas.microsoft.com/office/powerpoint/2010/main" val="3800807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xmlns="" id="{311F6605-BC7E-44D3-BE34-06EA702B65D7}"/>
              </a:ext>
            </a:extLst>
          </p:cNvPr>
          <p:cNvGrpSpPr/>
          <p:nvPr/>
        </p:nvGrpSpPr>
        <p:grpSpPr>
          <a:xfrm>
            <a:off x="-35960" y="344184"/>
            <a:ext cx="12159288" cy="6513816"/>
            <a:chOff x="341926" y="208486"/>
            <a:chExt cx="11441759" cy="5883467"/>
          </a:xfrm>
        </p:grpSpPr>
        <p:pic>
          <p:nvPicPr>
            <p:cNvPr id="6" name="图片 134">
              <a:extLst>
                <a:ext uri="{FF2B5EF4-FFF2-40B4-BE49-F238E27FC236}">
                  <a16:creationId xmlns:a16="http://schemas.microsoft.com/office/drawing/2014/main" xmlns="" id="{71E9279F-CB03-4AF3-9CEA-08115193671C}"/>
                </a:ext>
              </a:extLst>
            </p:cNvPr>
            <p:cNvPicPr>
              <a:picLocks noChangeAspect="1"/>
            </p:cNvPicPr>
            <p:nvPr/>
          </p:nvPicPr>
          <p:blipFill>
            <a:blip r:embed="rId2"/>
            <a:stretch>
              <a:fillRect/>
            </a:stretch>
          </p:blipFill>
          <p:spPr>
            <a:xfrm>
              <a:off x="907478" y="208803"/>
              <a:ext cx="10876207" cy="5883150"/>
            </a:xfrm>
            <a:prstGeom prst="rect">
              <a:avLst/>
            </a:prstGeom>
          </p:spPr>
        </p:pic>
        <p:pic>
          <p:nvPicPr>
            <p:cNvPr id="7" name="图片 135">
              <a:extLst>
                <a:ext uri="{FF2B5EF4-FFF2-40B4-BE49-F238E27FC236}">
                  <a16:creationId xmlns:a16="http://schemas.microsoft.com/office/drawing/2014/main" xmlns="" id="{1F8A34A6-52CC-401B-ACC4-3979546314F5}"/>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9" name="图片 136">
              <a:extLst>
                <a:ext uri="{FF2B5EF4-FFF2-40B4-BE49-F238E27FC236}">
                  <a16:creationId xmlns:a16="http://schemas.microsoft.com/office/drawing/2014/main" xmlns="" id="{458EC091-EE00-429B-A3FA-02BC82CFD949}"/>
                </a:ext>
              </a:extLst>
            </p:cNvPr>
            <p:cNvPicPr>
              <a:picLocks noChangeAspect="1"/>
            </p:cNvPicPr>
            <p:nvPr/>
          </p:nvPicPr>
          <p:blipFill>
            <a:blip r:embed="rId4">
              <a:duotone>
                <a:prstClr val="black"/>
                <a:schemeClr val="accent6">
                  <a:tint val="45000"/>
                  <a:satMod val="400000"/>
                </a:schemeClr>
              </a:duotone>
            </a:blip>
            <a:stretch>
              <a:fillRect/>
            </a:stretch>
          </p:blipFill>
          <p:spPr>
            <a:xfrm>
              <a:off x="803773" y="208486"/>
              <a:ext cx="10876207" cy="5785605"/>
            </a:xfrm>
            <a:prstGeom prst="rect">
              <a:avLst/>
            </a:prstGeom>
          </p:spPr>
        </p:pic>
        <p:pic>
          <p:nvPicPr>
            <p:cNvPr id="11" name="图片 142">
              <a:extLst>
                <a:ext uri="{FF2B5EF4-FFF2-40B4-BE49-F238E27FC236}">
                  <a16:creationId xmlns:a16="http://schemas.microsoft.com/office/drawing/2014/main" xmlns="" id="{CEDAA892-DB97-49FC-8B6E-0272F36909FF}"/>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12" name="图片 140">
            <a:extLst>
              <a:ext uri="{FF2B5EF4-FFF2-40B4-BE49-F238E27FC236}">
                <a16:creationId xmlns:a16="http://schemas.microsoft.com/office/drawing/2014/main" xmlns="" id="{7BF1D438-8CC4-420A-A1E9-6D4CB5A54D20}"/>
              </a:ext>
            </a:extLst>
          </p:cNvPr>
          <p:cNvPicPr>
            <a:picLocks noChangeAspect="1"/>
          </p:cNvPicPr>
          <p:nvPr/>
        </p:nvPicPr>
        <p:blipFill>
          <a:blip r:embed="rId6"/>
          <a:stretch>
            <a:fillRect/>
          </a:stretch>
        </p:blipFill>
        <p:spPr>
          <a:xfrm>
            <a:off x="1176707" y="4633858"/>
            <a:ext cx="2530733" cy="2015758"/>
          </a:xfrm>
          <a:prstGeom prst="rect">
            <a:avLst/>
          </a:prstGeom>
        </p:spPr>
      </p:pic>
      <p:pic>
        <p:nvPicPr>
          <p:cNvPr id="14" name="图片 147">
            <a:extLst>
              <a:ext uri="{FF2B5EF4-FFF2-40B4-BE49-F238E27FC236}">
                <a16:creationId xmlns:a16="http://schemas.microsoft.com/office/drawing/2014/main" xmlns="" id="{73F00BE1-6725-4573-AA3F-ACF38EBC1160}"/>
              </a:ext>
            </a:extLst>
          </p:cNvPr>
          <p:cNvPicPr>
            <a:picLocks noChangeAspect="1"/>
          </p:cNvPicPr>
          <p:nvPr/>
        </p:nvPicPr>
        <p:blipFill>
          <a:blip r:embed="rId7"/>
          <a:stretch>
            <a:fillRect/>
          </a:stretch>
        </p:blipFill>
        <p:spPr>
          <a:xfrm>
            <a:off x="3596399" y="1698995"/>
            <a:ext cx="879616" cy="926529"/>
          </a:xfrm>
          <a:prstGeom prst="rect">
            <a:avLst/>
          </a:prstGeom>
        </p:spPr>
      </p:pic>
      <p:pic>
        <p:nvPicPr>
          <p:cNvPr id="17" name="图片 141">
            <a:extLst>
              <a:ext uri="{FF2B5EF4-FFF2-40B4-BE49-F238E27FC236}">
                <a16:creationId xmlns:a16="http://schemas.microsoft.com/office/drawing/2014/main" xmlns="" id="{E8BB0899-52E9-4172-A18D-1FFEE0C51845}"/>
              </a:ext>
            </a:extLst>
          </p:cNvPr>
          <p:cNvPicPr>
            <a:picLocks noChangeAspect="1"/>
          </p:cNvPicPr>
          <p:nvPr/>
        </p:nvPicPr>
        <p:blipFill>
          <a:blip r:embed="rId8"/>
          <a:stretch>
            <a:fillRect/>
          </a:stretch>
        </p:blipFill>
        <p:spPr>
          <a:xfrm rot="883727">
            <a:off x="8088949" y="1470295"/>
            <a:ext cx="1161130" cy="1153010"/>
          </a:xfrm>
          <a:prstGeom prst="rect">
            <a:avLst/>
          </a:prstGeom>
        </p:spPr>
      </p:pic>
      <p:pic>
        <p:nvPicPr>
          <p:cNvPr id="18" name="图片 149">
            <a:extLst>
              <a:ext uri="{FF2B5EF4-FFF2-40B4-BE49-F238E27FC236}">
                <a16:creationId xmlns:a16="http://schemas.microsoft.com/office/drawing/2014/main" xmlns="" id="{314E65E4-28CC-4357-B143-051A0268ADFB}"/>
              </a:ext>
            </a:extLst>
          </p:cNvPr>
          <p:cNvPicPr>
            <a:picLocks noChangeAspect="1"/>
          </p:cNvPicPr>
          <p:nvPr/>
        </p:nvPicPr>
        <p:blipFill rotWithShape="1">
          <a:blip r:embed="rId9"/>
          <a:srcRect l="79894" t="-7176" r="-2213" b="34190"/>
          <a:stretch/>
        </p:blipFill>
        <p:spPr>
          <a:xfrm>
            <a:off x="1777955" y="543057"/>
            <a:ext cx="2459440" cy="1166885"/>
          </a:xfrm>
          <a:prstGeom prst="rect">
            <a:avLst/>
          </a:prstGeom>
        </p:spPr>
      </p:pic>
      <p:pic>
        <p:nvPicPr>
          <p:cNvPr id="19" name="图片 137">
            <a:extLst>
              <a:ext uri="{FF2B5EF4-FFF2-40B4-BE49-F238E27FC236}">
                <a16:creationId xmlns:a16="http://schemas.microsoft.com/office/drawing/2014/main" xmlns="" id="{9F6F712D-8B24-4833-B6E1-C87175F443D8}"/>
              </a:ext>
            </a:extLst>
          </p:cNvPr>
          <p:cNvPicPr>
            <a:picLocks noChangeAspect="1"/>
          </p:cNvPicPr>
          <p:nvPr/>
        </p:nvPicPr>
        <p:blipFill rotWithShape="1">
          <a:blip r:embed="rId9"/>
          <a:srcRect r="59575"/>
          <a:stretch/>
        </p:blipFill>
        <p:spPr>
          <a:xfrm>
            <a:off x="8013178" y="917393"/>
            <a:ext cx="2208207" cy="792549"/>
          </a:xfrm>
          <a:prstGeom prst="rect">
            <a:avLst/>
          </a:prstGeom>
        </p:spPr>
      </p:pic>
      <p:sp>
        <p:nvSpPr>
          <p:cNvPr id="22" name="Rectangle 21">
            <a:extLst>
              <a:ext uri="{FF2B5EF4-FFF2-40B4-BE49-F238E27FC236}">
                <a16:creationId xmlns:a16="http://schemas.microsoft.com/office/drawing/2014/main" xmlns="" id="{395B4FE0-B86C-4603-AD61-BD4C7D811326}"/>
              </a:ext>
            </a:extLst>
          </p:cNvPr>
          <p:cNvSpPr/>
          <p:nvPr/>
        </p:nvSpPr>
        <p:spPr>
          <a:xfrm>
            <a:off x="4005535" y="2728571"/>
            <a:ext cx="445987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D29D2C"/>
                </a:solidFill>
                <a:effectLst/>
              </a:rPr>
              <a:t>KHỞI ĐỘNG</a:t>
            </a:r>
          </a:p>
        </p:txBody>
      </p:sp>
      <p:pic>
        <p:nvPicPr>
          <p:cNvPr id="27" name="Picture 26" descr="A picture containing doll, toy, indoor, colorful&#10;&#10;Description automatically generated">
            <a:extLst>
              <a:ext uri="{FF2B5EF4-FFF2-40B4-BE49-F238E27FC236}">
                <a16:creationId xmlns:a16="http://schemas.microsoft.com/office/drawing/2014/main" xmlns="" id="{2C53792B-E493-4288-9E93-548A1A2CE9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7061" y="3652033"/>
            <a:ext cx="6446057" cy="3010586"/>
          </a:xfrm>
          <a:prstGeom prst="rect">
            <a:avLst/>
          </a:prstGeom>
        </p:spPr>
      </p:pic>
    </p:spTree>
    <p:extLst>
      <p:ext uri="{BB962C8B-B14F-4D97-AF65-F5344CB8AC3E}">
        <p14:creationId xmlns:p14="http://schemas.microsoft.com/office/powerpoint/2010/main" val="5577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9811158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66"/>
            <a:ext cx="12192000" cy="6889765"/>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9060873" y="3664527"/>
            <a:ext cx="3332480" cy="3124200"/>
          </a:xfrm>
          <a:prstGeom prst="rect">
            <a:avLst/>
          </a:prstGeom>
        </p:spPr>
      </p:pic>
      <p:sp>
        <p:nvSpPr>
          <p:cNvPr id="8" name="Title 1"/>
          <p:cNvSpPr txBox="1">
            <a:spLocks/>
          </p:cNvSpPr>
          <p:nvPr/>
        </p:nvSpPr>
        <p:spPr>
          <a:xfrm>
            <a:off x="0" y="-27431"/>
            <a:ext cx="12192000" cy="870644"/>
          </a:xfrm>
          <a:prstGeom prst="rect">
            <a:avLst/>
          </a:prstGeom>
          <a:solidFill>
            <a:srgbClr val="C1FFA6"/>
          </a:solidFill>
          <a:ln>
            <a:solidFill>
              <a:srgbClr val="C1FFA6"/>
            </a:solidFill>
          </a:ln>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w="11430"/>
              <a:solidFill>
                <a:srgbClr val="D29D2C"/>
              </a:solidFill>
              <a:effectLst>
                <a:outerShdw blurRad="50800" dist="39000" dir="5460000" algn="tl">
                  <a:srgbClr val="000000">
                    <a:alpha val="38000"/>
                  </a:srgbClr>
                </a:outerShdw>
              </a:effectLst>
              <a:uLnTx/>
              <a:uFillTx/>
              <a:latin typeface="Times New Roman" pitchFamily="18" charset="0"/>
              <a:ea typeface="+mj-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7213600" y="3627951"/>
            <a:ext cx="3332480" cy="3124200"/>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5384800" y="3664527"/>
            <a:ext cx="3332480" cy="312420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3718560" y="3706368"/>
            <a:ext cx="3332480" cy="3124200"/>
          </a:xfrm>
          <a:prstGeom prst="rect">
            <a:avLst/>
          </a:prstGeom>
        </p:spPr>
      </p:pic>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flipH="1">
            <a:off x="3964112" y="912485"/>
            <a:ext cx="3403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3064" y="3212556"/>
            <a:ext cx="2516821"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Sand_Cast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24000" y="1724072"/>
            <a:ext cx="812800" cy="609600"/>
          </a:xfrm>
          <a:prstGeom prst="rect">
            <a:avLst/>
          </a:prstGeom>
        </p:spPr>
      </p:pic>
      <p:sp>
        <p:nvSpPr>
          <p:cNvPr id="6" name="Rectangle 5">
            <a:extLst>
              <a:ext uri="{FF2B5EF4-FFF2-40B4-BE49-F238E27FC236}">
                <a16:creationId xmlns:a16="http://schemas.microsoft.com/office/drawing/2014/main" xmlns="" id="{CD0705E3-490C-4490-A4A5-872C5BFF2C93}"/>
              </a:ext>
            </a:extLst>
          </p:cNvPr>
          <p:cNvSpPr/>
          <p:nvPr/>
        </p:nvSpPr>
        <p:spPr>
          <a:xfrm>
            <a:off x="2317241" y="-31765"/>
            <a:ext cx="75575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D29D2C"/>
                </a:solidFill>
                <a:effectLst/>
              </a:rPr>
              <a:t>CHÚ BỘ ĐỘI HÀNH QUÂN</a:t>
            </a:r>
          </a:p>
        </p:txBody>
      </p:sp>
      <p:pic>
        <p:nvPicPr>
          <p:cNvPr id="13" name="Content Placeholder 12" descr="powerpoint-07">
            <a:extLst>
              <a:ext uri="{FF2B5EF4-FFF2-40B4-BE49-F238E27FC236}">
                <a16:creationId xmlns:a16="http://schemas.microsoft.com/office/drawing/2014/main" xmlns="" id="{F0D13922-536A-4F5A-A714-DE0CC18ADADC}"/>
              </a:ext>
            </a:extLst>
          </p:cNvPr>
          <p:cNvPicPr>
            <a:picLocks noChangeAspect="1"/>
          </p:cNvPicPr>
          <p:nvPr/>
        </p:nvPicPr>
        <p:blipFill>
          <a:blip r:embed="rId13"/>
          <a:stretch>
            <a:fillRect/>
          </a:stretch>
        </p:blipFill>
        <p:spPr>
          <a:xfrm>
            <a:off x="247243" y="160301"/>
            <a:ext cx="1142932" cy="495180"/>
          </a:xfrm>
          <a:prstGeom prst="rect">
            <a:avLst/>
          </a:prstGeom>
        </p:spPr>
      </p:pic>
    </p:spTree>
    <p:extLst>
      <p:ext uri="{BB962C8B-B14F-4D97-AF65-F5344CB8AC3E}">
        <p14:creationId xmlns:p14="http://schemas.microsoft.com/office/powerpoint/2010/main" val="54776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7" y="3243968"/>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12" y="3243967"/>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17" y="3276625"/>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346" y="3243966"/>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12" descr="powerpoint-07">
            <a:extLst>
              <a:ext uri="{FF2B5EF4-FFF2-40B4-BE49-F238E27FC236}">
                <a16:creationId xmlns:a16="http://schemas.microsoft.com/office/drawing/2014/main" xmlns="" id="{F0D13922-536A-4F5A-A714-DE0CC18ADADC}"/>
              </a:ext>
            </a:extLst>
          </p:cNvPr>
          <p:cNvPicPr>
            <a:picLocks noGrp="1" noChangeAspect="1"/>
          </p:cNvPicPr>
          <p:nvPr>
            <p:ph idx="1"/>
          </p:nvPr>
        </p:nvPicPr>
        <p:blipFill>
          <a:blip r:embed="rId4"/>
          <a:stretch>
            <a:fillRect/>
          </a:stretch>
        </p:blipFill>
        <p:spPr>
          <a:xfrm>
            <a:off x="97505" y="112776"/>
            <a:ext cx="1142932" cy="495180"/>
          </a:xfrm>
          <a:prstGeom prst="rect">
            <a:avLst/>
          </a:prstGeom>
        </p:spPr>
      </p:pic>
    </p:spTree>
    <p:extLst>
      <p:ext uri="{BB962C8B-B14F-4D97-AF65-F5344CB8AC3E}">
        <p14:creationId xmlns:p14="http://schemas.microsoft.com/office/powerpoint/2010/main" val="41519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1.38889E-6 4.07407E-6 L 0.8967 -0.00093 " pathEditMode="relative" rAng="0" ptsTypes="AA">
                                      <p:cBhvr>
                                        <p:cTn id="12" dur="10750" fill="hold"/>
                                        <p:tgtEl>
                                          <p:spTgt spid="8"/>
                                        </p:tgtEl>
                                        <p:attrNameLst>
                                          <p:attrName>ppt_x</p:attrName>
                                          <p:attrName>ppt_y</p:attrName>
                                        </p:attrNameLst>
                                      </p:cBhvr>
                                      <p:rCtr x="44826" y="-46"/>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63" presetClass="path" presetSubtype="0" accel="50000" decel="50000" fill="hold" nodeType="withEffect">
                                  <p:stCondLst>
                                    <p:cond delay="0"/>
                                  </p:stCondLst>
                                  <p:childTnLst>
                                    <p:animMotion origin="layout" path="M 1.38889E-6 4.07407E-6 L 0.8967 -0.00093 " pathEditMode="relative" rAng="0" ptsTypes="AA">
                                      <p:cBhvr>
                                        <p:cTn id="20" dur="10750" fill="hold"/>
                                        <p:tgtEl>
                                          <p:spTgt spid="9"/>
                                        </p:tgtEl>
                                        <p:attrNameLst>
                                          <p:attrName>ppt_x</p:attrName>
                                          <p:attrName>ppt_y</p:attrName>
                                        </p:attrNameLst>
                                      </p:cBhvr>
                                      <p:rCtr x="44826" y="-46"/>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0"/>
                                        </p:tgtEl>
                                        <p:attrNameLst>
                                          <p:attrName>r</p:attrName>
                                        </p:attrNameLst>
                                      </p:cBhvr>
                                    </p:animRot>
                                    <p:animRot by="-240000">
                                      <p:cBhvr>
                                        <p:cTn id="23" dur="600" fill="hold">
                                          <p:stCondLst>
                                            <p:cond delay="600"/>
                                          </p:stCondLst>
                                        </p:cTn>
                                        <p:tgtEl>
                                          <p:spTgt spid="10"/>
                                        </p:tgtEl>
                                        <p:attrNameLst>
                                          <p:attrName>r</p:attrName>
                                        </p:attrNameLst>
                                      </p:cBhvr>
                                    </p:animRot>
                                    <p:animRot by="240000">
                                      <p:cBhvr>
                                        <p:cTn id="24" dur="600" fill="hold">
                                          <p:stCondLst>
                                            <p:cond delay="1200"/>
                                          </p:stCondLst>
                                        </p:cTn>
                                        <p:tgtEl>
                                          <p:spTgt spid="10"/>
                                        </p:tgtEl>
                                        <p:attrNameLst>
                                          <p:attrName>r</p:attrName>
                                        </p:attrNameLst>
                                      </p:cBhvr>
                                    </p:animRot>
                                    <p:animRot by="-240000">
                                      <p:cBhvr>
                                        <p:cTn id="25" dur="600" fill="hold">
                                          <p:stCondLst>
                                            <p:cond delay="1800"/>
                                          </p:stCondLst>
                                        </p:cTn>
                                        <p:tgtEl>
                                          <p:spTgt spid="10"/>
                                        </p:tgtEl>
                                        <p:attrNameLst>
                                          <p:attrName>r</p:attrName>
                                        </p:attrNameLst>
                                      </p:cBhvr>
                                    </p:animRot>
                                    <p:animRot by="120000">
                                      <p:cBhvr>
                                        <p:cTn id="26" dur="600" fill="hold">
                                          <p:stCondLst>
                                            <p:cond delay="2400"/>
                                          </p:stCondLst>
                                        </p:cTn>
                                        <p:tgtEl>
                                          <p:spTgt spid="10"/>
                                        </p:tgtEl>
                                        <p:attrNameLst>
                                          <p:attrName>r</p:attrName>
                                        </p:attrNameLst>
                                      </p:cBhvr>
                                    </p:animRot>
                                  </p:childTnLst>
                                </p:cTn>
                              </p:par>
                              <p:par>
                                <p:cTn id="27" presetID="63" presetClass="path" presetSubtype="0" accel="50000" decel="50000" fill="hold" nodeType="withEffect">
                                  <p:stCondLst>
                                    <p:cond delay="0"/>
                                  </p:stCondLst>
                                  <p:childTnLst>
                                    <p:animMotion origin="layout" path="M 1.38889E-6 4.07407E-6 L 0.8967 -0.00093 " pathEditMode="relative" rAng="0" ptsTypes="AA">
                                      <p:cBhvr>
                                        <p:cTn id="28" dur="10750" fill="hold"/>
                                        <p:tgtEl>
                                          <p:spTgt spid="10"/>
                                        </p:tgtEl>
                                        <p:attrNameLst>
                                          <p:attrName>ppt_x</p:attrName>
                                          <p:attrName>ppt_y</p:attrName>
                                        </p:attrNameLst>
                                      </p:cBhvr>
                                      <p:rCtr x="44826" y="-46"/>
                                    </p:animMotion>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63" presetClass="path" presetSubtype="0" accel="50000" decel="50000" fill="hold" nodeType="withEffect">
                                  <p:stCondLst>
                                    <p:cond delay="0"/>
                                  </p:stCondLst>
                                  <p:childTnLst>
                                    <p:animMotion origin="layout" path="M 1.38889E-6 4.07407E-6 L 0.8967 -0.00093 " pathEditMode="relative" rAng="0" ptsTypes="AA">
                                      <p:cBhvr>
                                        <p:cTn id="36" dur="10750" fill="hold"/>
                                        <p:tgtEl>
                                          <p:spTgt spid="11"/>
                                        </p:tgtEl>
                                        <p:attrNameLst>
                                          <p:attrName>ppt_x</p:attrName>
                                          <p:attrName>ppt_y</p:attrName>
                                        </p:attrNameLst>
                                      </p:cBhvr>
                                      <p:rCtr x="4482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5240515" y="1433827"/>
            <a:ext cx="4884912" cy="3378078"/>
            <a:chOff x="3203115" y="1491102"/>
            <a:chExt cx="3663684" cy="3378078"/>
          </a:xfrm>
        </p:grpSpPr>
        <p:pic>
          <p:nvPicPr>
            <p:cNvPr id="2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rot="1305516" flipH="1">
              <a:off x="3203115" y="1491102"/>
              <a:ext cx="1797923" cy="17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flipH="1">
              <a:off x="3462291" y="2750820"/>
              <a:ext cx="3404508" cy="2118360"/>
            </a:xfrm>
            <a:prstGeom prst="rect">
              <a:avLst/>
            </a:prstGeom>
          </p:spPr>
        </p:pic>
      </p:grpSp>
      <p:pic>
        <p:nvPicPr>
          <p:cNvPr id="4" name="Picture 3">
            <a:hlinkClick r:id="" action="ppaction://noaction"/>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1320817" y="3470401"/>
            <a:ext cx="2489201" cy="2985252"/>
          </a:xfrm>
          <a:prstGeom prst="rect">
            <a:avLst/>
          </a:prstGeom>
        </p:spPr>
      </p:pic>
      <p:pic>
        <p:nvPicPr>
          <p:cNvPr id="5" name="Picture 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flipH="1">
            <a:off x="8636000" y="3531351"/>
            <a:ext cx="2438400" cy="2924327"/>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5709" y="25244"/>
            <a:ext cx="1362512" cy="1021884"/>
          </a:xfrm>
          <a:prstGeom prst="rect">
            <a:avLst/>
          </a:prstGeom>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4721" b="89700" l="0" r="89815"/>
                    </a14:imgEffect>
                  </a14:imgLayer>
                </a14:imgProps>
              </a:ext>
              <a:ext uri="{28A0092B-C50C-407E-A947-70E740481C1C}">
                <a14:useLocalDpi xmlns:a14="http://schemas.microsoft.com/office/drawing/2010/main" val="0"/>
              </a:ext>
            </a:extLst>
          </a:blip>
          <a:srcRect/>
          <a:stretch>
            <a:fillRect/>
          </a:stretch>
        </p:blipFill>
        <p:spPr bwMode="auto">
          <a:xfrm>
            <a:off x="5708372" y="3853389"/>
            <a:ext cx="27432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a:off x="1320800" y="351639"/>
            <a:ext cx="1023256" cy="477519"/>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1905" y="3216705"/>
            <a:ext cx="2799795" cy="2099846"/>
          </a:xfrm>
          <a:prstGeom prst="rect">
            <a:avLst/>
          </a:prstGeom>
        </p:spPr>
      </p:pic>
      <p:pic>
        <p:nvPicPr>
          <p:cNvPr id="14"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721" b="89700" l="0" r="89815"/>
                    </a14:imgEffect>
                  </a14:imgLayer>
                </a14:imgProps>
              </a:ext>
              <a:ext uri="{28A0092B-C50C-407E-A947-70E740481C1C}">
                <a14:useLocalDpi xmlns:a14="http://schemas.microsoft.com/office/drawing/2010/main" val="0"/>
              </a:ext>
            </a:extLst>
          </a:blip>
          <a:srcRect t="25773" b="17597"/>
          <a:stretch/>
        </p:blipFill>
        <p:spPr bwMode="auto">
          <a:xfrm>
            <a:off x="2467189" y="330029"/>
            <a:ext cx="1371600"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17" action="ppaction://hlinksldjump"/>
          </p:cNvPr>
          <p:cNvSpPr/>
          <p:nvPr/>
        </p:nvSpPr>
        <p:spPr>
          <a:xfrm>
            <a:off x="1574799" y="1002345"/>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7" name="Flowchart: Connector 16">
            <a:hlinkClick r:id="rId18" action="ppaction://hlinksldjump"/>
          </p:cNvPr>
          <p:cNvSpPr/>
          <p:nvPr/>
        </p:nvSpPr>
        <p:spPr>
          <a:xfrm>
            <a:off x="4081907" y="1049523"/>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18" name="Flowchart: Connector 17">
            <a:hlinkClick r:id="rId19" action="ppaction://hlinksldjump"/>
          </p:cNvPr>
          <p:cNvSpPr/>
          <p:nvPr/>
        </p:nvSpPr>
        <p:spPr>
          <a:xfrm>
            <a:off x="2897175" y="1017558"/>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10" name="5-Point Star 9">
            <a:hlinkClick r:id="rId20" action="ppaction://hlinksldjump"/>
          </p:cNvPr>
          <p:cNvSpPr/>
          <p:nvPr/>
        </p:nvSpPr>
        <p:spPr>
          <a:xfrm>
            <a:off x="10430227" y="5661061"/>
            <a:ext cx="1761773" cy="119693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385D8A"/>
                </a:solidFill>
                <a:latin typeface="UTM Avo" panose="02040603050506020204" pitchFamily="18" charset="0"/>
              </a:rPr>
              <a:t>Bài mới</a:t>
            </a:r>
            <a:endParaRPr kumimoji="0" lang="en-US" sz="1800" b="1" i="0" u="none" strike="noStrike" kern="1200" cap="none" spc="0" normalizeH="0" baseline="0" noProof="0">
              <a:ln>
                <a:noFill/>
              </a:ln>
              <a:solidFill>
                <a:srgbClr val="385D8A"/>
              </a:solidFill>
              <a:effectLst/>
              <a:uLnTx/>
              <a:uFillTx/>
              <a:latin typeface="UTM Avo" panose="02040603050506020204" pitchFamily="18" charset="0"/>
            </a:endParaRPr>
          </a:p>
        </p:txBody>
      </p:sp>
      <p:pic>
        <p:nvPicPr>
          <p:cNvPr id="22" name="Picture 21"/>
          <p:cNvPicPr>
            <a:picLocks noChangeAspect="1"/>
          </p:cNvPicPr>
          <p:nvPr/>
        </p:nvPicPr>
        <p:blipFill>
          <a:blip r:embed="rId21">
            <a:extLst>
              <a:ext uri="{BEBA8EAE-BF5A-486C-A8C5-ECC9F3942E4B}">
                <a14:imgProps xmlns:a14="http://schemas.microsoft.com/office/drawing/2010/main">
                  <a14:imgLayer r:embed="rId22">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5763828" y="3749053"/>
            <a:ext cx="3271601" cy="3386513"/>
          </a:xfrm>
          <a:prstGeom prst="rect">
            <a:avLst/>
          </a:prstGeom>
        </p:spPr>
      </p:pic>
      <p:sp>
        <p:nvSpPr>
          <p:cNvPr id="2" name="Cloud Callout 1"/>
          <p:cNvSpPr/>
          <p:nvPr/>
        </p:nvSpPr>
        <p:spPr>
          <a:xfrm>
            <a:off x="1825096" y="1422102"/>
            <a:ext cx="8541808" cy="2065371"/>
          </a:xfrm>
          <a:prstGeom prst="cloudCallout">
            <a:avLst>
              <a:gd name="adj1" fmla="val 25793"/>
              <a:gd name="adj2" fmla="val 10382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Trời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đã</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tối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rồi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chú</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bộ</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đội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đang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hành</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quân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cần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phải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có</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chỗ</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dừng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chân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nghỉ</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ngơi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em</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hãy</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giúp</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chú</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bộ</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đội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có</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lều</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củi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lửa</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nước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uống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và</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thức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ăn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bằng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cách</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thực</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hiện</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các</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yêu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cầu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sau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đây</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nhé</a:t>
            </a:r>
            <a:r>
              <a:rPr lang="en-US" dirty="0">
                <a:solidFill>
                  <a:prstClr val="white"/>
                </a:solidFill>
                <a:latin typeface="UTM Avo" panose="02040603050506020204" pitchFamily="18" charset="0"/>
                <a:cs typeface="Times New Roman" pitchFamily="18" charset="0"/>
              </a:rPr>
              <a:t>!</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pic>
        <p:nvPicPr>
          <p:cNvPr id="19" name="Content Placeholder 12" descr="powerpoint-07">
            <a:extLst>
              <a:ext uri="{FF2B5EF4-FFF2-40B4-BE49-F238E27FC236}">
                <a16:creationId xmlns:a16="http://schemas.microsoft.com/office/drawing/2014/main" xmlns="" id="{C415F0FF-037B-446D-955F-B22F9ECE8806}"/>
              </a:ext>
            </a:extLst>
          </p:cNvPr>
          <p:cNvPicPr>
            <a:picLocks noGrp="1" noChangeAspect="1"/>
          </p:cNvPicPr>
          <p:nvPr>
            <p:ph idx="1"/>
          </p:nvPr>
        </p:nvPicPr>
        <p:blipFill>
          <a:blip r:embed="rId23"/>
          <a:stretch>
            <a:fillRect/>
          </a:stretch>
        </p:blipFill>
        <p:spPr>
          <a:xfrm>
            <a:off x="116302" y="104049"/>
            <a:ext cx="1142932" cy="495180"/>
          </a:xfrm>
          <a:prstGeom prst="rect">
            <a:avLst/>
          </a:prstGeom>
        </p:spPr>
      </p:pic>
    </p:spTree>
    <p:extLst>
      <p:ext uri="{BB962C8B-B14F-4D97-AF65-F5344CB8AC3E}">
        <p14:creationId xmlns:p14="http://schemas.microsoft.com/office/powerpoint/2010/main" val="5933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32" presetClass="emph" presetSubtype="0" repeatCount="indefinite" fill="hold" nodeType="withEffect">
                                  <p:stCondLst>
                                    <p:cond delay="400"/>
                                  </p:stCondLst>
                                  <p:childTnLst>
                                    <p:animRot by="120000">
                                      <p:cBhvr>
                                        <p:cTn id="34" dur="300" fill="hold">
                                          <p:stCondLst>
                                            <p:cond delay="0"/>
                                          </p:stCondLst>
                                        </p:cTn>
                                        <p:tgtEl>
                                          <p:spTgt spid="4"/>
                                        </p:tgtEl>
                                        <p:attrNameLst>
                                          <p:attrName>r</p:attrName>
                                        </p:attrNameLst>
                                      </p:cBhvr>
                                    </p:animRot>
                                    <p:animRot by="-240000">
                                      <p:cBhvr>
                                        <p:cTn id="35" dur="600" fill="hold">
                                          <p:stCondLst>
                                            <p:cond delay="600"/>
                                          </p:stCondLst>
                                        </p:cTn>
                                        <p:tgtEl>
                                          <p:spTgt spid="4"/>
                                        </p:tgtEl>
                                        <p:attrNameLst>
                                          <p:attrName>r</p:attrName>
                                        </p:attrNameLst>
                                      </p:cBhvr>
                                    </p:animRot>
                                    <p:animRot by="240000">
                                      <p:cBhvr>
                                        <p:cTn id="36" dur="600" fill="hold">
                                          <p:stCondLst>
                                            <p:cond delay="1200"/>
                                          </p:stCondLst>
                                        </p:cTn>
                                        <p:tgtEl>
                                          <p:spTgt spid="4"/>
                                        </p:tgtEl>
                                        <p:attrNameLst>
                                          <p:attrName>r</p:attrName>
                                        </p:attrNameLst>
                                      </p:cBhvr>
                                    </p:animRot>
                                    <p:animRot by="-240000">
                                      <p:cBhvr>
                                        <p:cTn id="37" dur="600" fill="hold">
                                          <p:stCondLst>
                                            <p:cond delay="1800"/>
                                          </p:stCondLst>
                                        </p:cTn>
                                        <p:tgtEl>
                                          <p:spTgt spid="4"/>
                                        </p:tgtEl>
                                        <p:attrNameLst>
                                          <p:attrName>r</p:attrName>
                                        </p:attrNameLst>
                                      </p:cBhvr>
                                    </p:animRot>
                                    <p:animRot by="120000">
                                      <p:cBhvr>
                                        <p:cTn id="38" dur="600" fill="hold">
                                          <p:stCondLst>
                                            <p:cond delay="2400"/>
                                          </p:stCondLst>
                                        </p:cTn>
                                        <p:tgtEl>
                                          <p:spTgt spid="4"/>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300" fill="hold">
                                          <p:stCondLst>
                                            <p:cond delay="0"/>
                                          </p:stCondLst>
                                        </p:cTn>
                                        <p:tgtEl>
                                          <p:spTgt spid="5"/>
                                        </p:tgtEl>
                                        <p:attrNameLst>
                                          <p:attrName>r</p:attrName>
                                        </p:attrNameLst>
                                      </p:cBhvr>
                                    </p:animRot>
                                    <p:animRot by="-240000">
                                      <p:cBhvr>
                                        <p:cTn id="41" dur="600" fill="hold">
                                          <p:stCondLst>
                                            <p:cond delay="600"/>
                                          </p:stCondLst>
                                        </p:cTn>
                                        <p:tgtEl>
                                          <p:spTgt spid="5"/>
                                        </p:tgtEl>
                                        <p:attrNameLst>
                                          <p:attrName>r</p:attrName>
                                        </p:attrNameLst>
                                      </p:cBhvr>
                                    </p:animRot>
                                    <p:animRot by="240000">
                                      <p:cBhvr>
                                        <p:cTn id="42" dur="600" fill="hold">
                                          <p:stCondLst>
                                            <p:cond delay="1200"/>
                                          </p:stCondLst>
                                        </p:cTn>
                                        <p:tgtEl>
                                          <p:spTgt spid="5"/>
                                        </p:tgtEl>
                                        <p:attrNameLst>
                                          <p:attrName>r</p:attrName>
                                        </p:attrNameLst>
                                      </p:cBhvr>
                                    </p:animRot>
                                    <p:animRot by="-240000">
                                      <p:cBhvr>
                                        <p:cTn id="43" dur="600" fill="hold">
                                          <p:stCondLst>
                                            <p:cond delay="1800"/>
                                          </p:stCondLst>
                                        </p:cTn>
                                        <p:tgtEl>
                                          <p:spTgt spid="5"/>
                                        </p:tgtEl>
                                        <p:attrNameLst>
                                          <p:attrName>r</p:attrName>
                                        </p:attrNameLst>
                                      </p:cBhvr>
                                    </p:animRot>
                                    <p:animRot by="120000">
                                      <p:cBhvr>
                                        <p:cTn id="44"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12"/>
                                        </p:tgtEl>
                                        <p:attrNameLst>
                                          <p:attrName>ppt_w</p:attrName>
                                        </p:attrNameLst>
                                      </p:cBhvr>
                                      <p:tavLst>
                                        <p:tav tm="0">
                                          <p:val>
                                            <p:strVal val="ppt_w"/>
                                          </p:val>
                                        </p:tav>
                                        <p:tav tm="100000">
                                          <p:val>
                                            <p:fltVal val="0"/>
                                          </p:val>
                                        </p:tav>
                                      </p:tavLst>
                                    </p:anim>
                                    <p:anim calcmode="lin" valueType="num">
                                      <p:cBhvr>
                                        <p:cTn id="50" dur="500"/>
                                        <p:tgtEl>
                                          <p:spTgt spid="12"/>
                                        </p:tgtEl>
                                        <p:attrNameLst>
                                          <p:attrName>ppt_h</p:attrName>
                                        </p:attrNameLst>
                                      </p:cBhvr>
                                      <p:tavLst>
                                        <p:tav tm="0">
                                          <p:val>
                                            <p:strVal val="ppt_h"/>
                                          </p:val>
                                        </p:tav>
                                        <p:tav tm="100000">
                                          <p:val>
                                            <p:fltVal val="0"/>
                                          </p:val>
                                        </p:tav>
                                      </p:tavLst>
                                    </p:anim>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9"/>
                                        </p:tgtEl>
                                        <p:attrNameLst>
                                          <p:attrName>ppt_w</p:attrName>
                                        </p:attrNameLst>
                                      </p:cBhvr>
                                      <p:tavLst>
                                        <p:tav tm="0">
                                          <p:val>
                                            <p:strVal val="ppt_w"/>
                                          </p:val>
                                        </p:tav>
                                        <p:tav tm="100000">
                                          <p:val>
                                            <p:fltVal val="0"/>
                                          </p:val>
                                        </p:tav>
                                      </p:tavLst>
                                    </p:anim>
                                    <p:anim calcmode="lin" valueType="num">
                                      <p:cBhvr>
                                        <p:cTn id="55" dur="500"/>
                                        <p:tgtEl>
                                          <p:spTgt spid="9"/>
                                        </p:tgtEl>
                                        <p:attrNameLst>
                                          <p:attrName>ppt_h</p:attrName>
                                        </p:attrNameLst>
                                      </p:cBhvr>
                                      <p:tavLst>
                                        <p:tav tm="0">
                                          <p:val>
                                            <p:strVal val="ppt_h"/>
                                          </p:val>
                                        </p:tav>
                                        <p:tav tm="100000">
                                          <p:val>
                                            <p:fltVal val="0"/>
                                          </p:val>
                                        </p:tav>
                                      </p:tavLst>
                                    </p:anim>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7"/>
                                        </p:tgtEl>
                                        <p:attrNameLst>
                                          <p:attrName>ppt_w</p:attrName>
                                        </p:attrNameLst>
                                      </p:cBhvr>
                                      <p:tavLst>
                                        <p:tav tm="0">
                                          <p:val>
                                            <p:strVal val="ppt_w"/>
                                          </p:val>
                                        </p:tav>
                                        <p:tav tm="100000">
                                          <p:val>
                                            <p:fltVal val="0"/>
                                          </p:val>
                                        </p:tav>
                                      </p:tavLst>
                                    </p:anim>
                                    <p:anim calcmode="lin" valueType="num">
                                      <p:cBhvr>
                                        <p:cTn id="68" dur="500"/>
                                        <p:tgtEl>
                                          <p:spTgt spid="7"/>
                                        </p:tgtEl>
                                        <p:attrNameLst>
                                          <p:attrName>ppt_h</p:attrName>
                                        </p:attrNameLst>
                                      </p:cBhvr>
                                      <p:tavLst>
                                        <p:tav tm="0">
                                          <p:val>
                                            <p:strVal val="ppt_h"/>
                                          </p:val>
                                        </p:tav>
                                        <p:tav tm="100000">
                                          <p:val>
                                            <p:fltVal val="0"/>
                                          </p:val>
                                        </p:tav>
                                      </p:tavLst>
                                    </p:anim>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53" presetClass="exit" presetSubtype="32" fill="hold" grpId="0" nodeType="withEffect">
                                  <p:stCondLst>
                                    <p:cond delay="0"/>
                                  </p:stCondLst>
                                  <p:childTnLst>
                                    <p:anim calcmode="lin" valueType="num">
                                      <p:cBhvr>
                                        <p:cTn id="72" dur="500"/>
                                        <p:tgtEl>
                                          <p:spTgt spid="17"/>
                                        </p:tgtEl>
                                        <p:attrNameLst>
                                          <p:attrName>ppt_w</p:attrName>
                                        </p:attrNameLst>
                                      </p:cBhvr>
                                      <p:tavLst>
                                        <p:tav tm="0">
                                          <p:val>
                                            <p:strVal val="ppt_w"/>
                                          </p:val>
                                        </p:tav>
                                        <p:tav tm="100000">
                                          <p:val>
                                            <p:fltVal val="0"/>
                                          </p:val>
                                        </p:tav>
                                      </p:tavLst>
                                    </p:anim>
                                    <p:anim calcmode="lin" valueType="num">
                                      <p:cBhvr>
                                        <p:cTn id="73" dur="500"/>
                                        <p:tgtEl>
                                          <p:spTgt spid="17"/>
                                        </p:tgtEl>
                                        <p:attrNameLst>
                                          <p:attrName>ppt_h</p:attrName>
                                        </p:attrNameLst>
                                      </p:cBhvr>
                                      <p:tavLst>
                                        <p:tav tm="0">
                                          <p:val>
                                            <p:strVal val="ppt_h"/>
                                          </p:val>
                                        </p:tav>
                                        <p:tav tm="100000">
                                          <p:val>
                                            <p:fltVal val="0"/>
                                          </p:val>
                                        </p:tav>
                                      </p:tavLst>
                                    </p:anim>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14"/>
                                        </p:tgtEl>
                                        <p:attrNameLst>
                                          <p:attrName>ppt_w</p:attrName>
                                        </p:attrNameLst>
                                      </p:cBhvr>
                                      <p:tavLst>
                                        <p:tav tm="0">
                                          <p:val>
                                            <p:strVal val="ppt_w"/>
                                          </p:val>
                                        </p:tav>
                                        <p:tav tm="100000">
                                          <p:val>
                                            <p:fltVal val="0"/>
                                          </p:val>
                                        </p:tav>
                                      </p:tavLst>
                                    </p:anim>
                                    <p:anim calcmode="lin" valueType="num">
                                      <p:cBhvr>
                                        <p:cTn id="83" dur="500"/>
                                        <p:tgtEl>
                                          <p:spTgt spid="14"/>
                                        </p:tgtEl>
                                        <p:attrNameLst>
                                          <p:attrName>ppt_h</p:attrName>
                                        </p:attrNameLst>
                                      </p:cBhvr>
                                      <p:tavLst>
                                        <p:tav tm="0">
                                          <p:val>
                                            <p:strVal val="ppt_h"/>
                                          </p:val>
                                        </p:tav>
                                        <p:tav tm="100000">
                                          <p:val>
                                            <p:fltVal val="0"/>
                                          </p:val>
                                        </p:tav>
                                      </p:tavLst>
                                    </p:anim>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53" presetClass="exit" presetSubtype="32" fill="hold" grpId="0" nodeType="withEffect">
                                  <p:stCondLst>
                                    <p:cond delay="0"/>
                                  </p:stCondLst>
                                  <p:childTnLst>
                                    <p:anim calcmode="lin" valueType="num">
                                      <p:cBhvr>
                                        <p:cTn id="87" dur="500"/>
                                        <p:tgtEl>
                                          <p:spTgt spid="18"/>
                                        </p:tgtEl>
                                        <p:attrNameLst>
                                          <p:attrName>ppt_w</p:attrName>
                                        </p:attrNameLst>
                                      </p:cBhvr>
                                      <p:tavLst>
                                        <p:tav tm="0">
                                          <p:val>
                                            <p:strVal val="ppt_w"/>
                                          </p:val>
                                        </p:tav>
                                        <p:tav tm="100000">
                                          <p:val>
                                            <p:fltVal val="0"/>
                                          </p:val>
                                        </p:tav>
                                      </p:tavLst>
                                    </p:anim>
                                    <p:anim calcmode="lin" valueType="num">
                                      <p:cBhvr>
                                        <p:cTn id="88" dur="500"/>
                                        <p:tgtEl>
                                          <p:spTgt spid="18"/>
                                        </p:tgtEl>
                                        <p:attrNameLst>
                                          <p:attrName>ppt_h</p:attrName>
                                        </p:attrNameLst>
                                      </p:cBhvr>
                                      <p:tavLst>
                                        <p:tav tm="0">
                                          <p:val>
                                            <p:strVal val="ppt_h"/>
                                          </p:val>
                                        </p:tav>
                                        <p:tav tm="100000">
                                          <p:val>
                                            <p:fltVal val="0"/>
                                          </p:val>
                                        </p:tav>
                                      </p:tavLst>
                                    </p:anim>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05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9" grpId="0" animBg="1"/>
      <p:bldP spid="17" grpId="0" animBg="1"/>
      <p:bldP spid="18" grpId="0" animBg="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2" name="Rounded Rectangle 1"/>
          <p:cNvSpPr/>
          <p:nvPr/>
        </p:nvSpPr>
        <p:spPr>
          <a:xfrm>
            <a:off x="1479074" y="137789"/>
            <a:ext cx="9347200" cy="3250439"/>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xmlns="" id="{AD635DD3-081C-4130-B5DB-707F74F723AF}"/>
              </a:ext>
            </a:extLst>
          </p:cNvPr>
          <p:cNvSpPr txBox="1"/>
          <p:nvPr/>
        </p:nvSpPr>
        <p:spPr>
          <a:xfrm>
            <a:off x="1869893" y="785035"/>
            <a:ext cx="8882009" cy="2194832"/>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làm</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bài</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tập</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Em</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lấy</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bút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xanh</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vườn</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cây</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nâu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mặt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đất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vàng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Mặt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Trời</a:t>
            </a:r>
            <a:r>
              <a:rPr kumimoji="0" lang="en-US" sz="2800" b="0" i="0" u="none" strike="noStrike" kern="1200" cap="none" spc="0" normalizeH="0" baseline="0" noProof="0" dirty="0">
                <a:ln>
                  <a:noFill/>
                </a:ln>
                <a:solidFill>
                  <a:srgbClr val="1D668C"/>
                </a:solidFill>
                <a:effectLst/>
                <a:uLnTx/>
                <a:uFillTx/>
                <a:latin typeface="UTM Avo"/>
                <a:ea typeface="+mn-ea"/>
                <a:cs typeface="+mn-cs"/>
              </a:rPr>
              <a:t> ,…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chỉ</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đỏ</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Nhìn</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mái</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nhà</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của</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chỉ</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có</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khung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trống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giáo</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ngạc</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nhiên</a:t>
            </a:r>
            <a:r>
              <a:rPr kumimoji="0" lang="en-US" sz="2800" b="0" i="0" u="none" strike="noStrike" kern="1200" cap="none" spc="0" normalizeH="0" baseline="0" noProof="0" dirty="0">
                <a:ln>
                  <a:noFill/>
                </a:ln>
                <a:solidFill>
                  <a:srgbClr val="1D668C"/>
                </a:solidFill>
                <a:effectLst/>
                <a:uLnTx/>
                <a:uFillTx/>
                <a:latin typeface="UTM Avo"/>
                <a:ea typeface="+mn-ea"/>
                <a:cs typeface="+mn-cs"/>
              </a:rPr>
              <a:t>.</a:t>
            </a:r>
            <a:endParaRPr lang="en-US" sz="2800" dirty="0">
              <a:solidFill>
                <a:srgbClr val="1D668C"/>
              </a:solidFill>
            </a:endParaRPr>
          </a:p>
        </p:txBody>
      </p:sp>
      <p:sp>
        <p:nvSpPr>
          <p:cNvPr id="6" name="TextBox 5">
            <a:extLst>
              <a:ext uri="{FF2B5EF4-FFF2-40B4-BE49-F238E27FC236}">
                <a16:creationId xmlns:a16="http://schemas.microsoft.com/office/drawing/2014/main" xmlns="" id="{2D79A09D-FB3E-4452-9769-358789CCDE73}"/>
              </a:ext>
            </a:extLst>
          </p:cNvPr>
          <p:cNvSpPr txBox="1"/>
          <p:nvPr/>
        </p:nvSpPr>
        <p:spPr>
          <a:xfrm>
            <a:off x="2332229" y="145104"/>
            <a:ext cx="5152490" cy="646331"/>
          </a:xfrm>
          <a:prstGeom prst="rect">
            <a:avLst/>
          </a:prstGeom>
          <a:noFill/>
        </p:spPr>
        <p:txBody>
          <a:bodyPr wrap="square" rtlCol="0">
            <a:spAutoFit/>
          </a:bodyPr>
          <a:lstStyle/>
          <a:p>
            <a:r>
              <a:rPr lang="en-US" sz="3600" b="1">
                <a:solidFill>
                  <a:srgbClr val="FFB72C"/>
                </a:solidFill>
                <a:latin typeface="UTM Avo" panose="02040603050506020204" pitchFamily="18" charset="0"/>
              </a:rPr>
              <a:t>Đọc đoạn văn sau:</a:t>
            </a:r>
          </a:p>
        </p:txBody>
      </p:sp>
      <p:pic>
        <p:nvPicPr>
          <p:cNvPr id="10" name="Content Placeholder 12" descr="powerpoint-07">
            <a:extLst>
              <a:ext uri="{FF2B5EF4-FFF2-40B4-BE49-F238E27FC236}">
                <a16:creationId xmlns:a16="http://schemas.microsoft.com/office/drawing/2014/main" xmlns="" id="{D21972D1-D8D4-4AA4-BF0B-F1C031CF6A9D}"/>
              </a:ext>
            </a:extLst>
          </p:cNvPr>
          <p:cNvPicPr>
            <a:picLocks noGrp="1" noChangeAspect="1"/>
          </p:cNvPicPr>
          <p:nvPr>
            <p:ph idx="1"/>
          </p:nvPr>
        </p:nvPicPr>
        <p:blipFill>
          <a:blip r:embed="rId6"/>
          <a:stretch>
            <a:fillRect/>
          </a:stretch>
        </p:blipFill>
        <p:spPr>
          <a:xfrm>
            <a:off x="104974" y="137789"/>
            <a:ext cx="1142932" cy="495180"/>
          </a:xfrm>
          <a:prstGeom prst="rect">
            <a:avLst/>
          </a:prstGeom>
        </p:spPr>
      </p:pic>
    </p:spTree>
    <p:extLst>
      <p:ext uri="{BB962C8B-B14F-4D97-AF65-F5344CB8AC3E}">
        <p14:creationId xmlns:p14="http://schemas.microsoft.com/office/powerpoint/2010/main" val="370573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ounded Rectangle 1">
            <a:extLst>
              <a:ext uri="{FF2B5EF4-FFF2-40B4-BE49-F238E27FC236}">
                <a16:creationId xmlns:a16="http://schemas.microsoft.com/office/drawing/2014/main" xmlns="" id="{8E0F89CF-DEE1-4443-AB23-09B365DBD19C}"/>
              </a:ext>
            </a:extLst>
          </p:cNvPr>
          <p:cNvSpPr/>
          <p:nvPr/>
        </p:nvSpPr>
        <p:spPr>
          <a:xfrm>
            <a:off x="1227758" y="60732"/>
            <a:ext cx="9976207" cy="3730432"/>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xmlns="" id="{7A15197F-299A-4F96-B263-492CCFE2E9FD}"/>
              </a:ext>
            </a:extLst>
          </p:cNvPr>
          <p:cNvSpPr txBox="1"/>
          <p:nvPr/>
        </p:nvSpPr>
        <p:spPr>
          <a:xfrm>
            <a:off x="1548542" y="502500"/>
            <a:ext cx="9347200" cy="3751155"/>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srgbClr val="1D668C"/>
                </a:solidFill>
                <a:effectLst/>
                <a:uLnTx/>
                <a:uFillTx/>
                <a:latin typeface="UTM Avo"/>
                <a:ea typeface="+mn-ea"/>
                <a:cs typeface="+mn-cs"/>
              </a:rPr>
              <a:t>Hiếu nói:</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Em không có bút màu đỏ. Em để mái nhà màu trắng, được không ạ?</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Cả lớp cười ồ. Quế đưa cho Hiếu bút màu đỏ. Hiếu cảm ơn bạn và bảo:</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Bạn cần màu gì, bảo tớ nhé. Tớ chỉ thiếu màu đỏ.</a:t>
            </a:r>
          </a:p>
          <a:p>
            <a:pPr algn="just">
              <a:lnSpc>
                <a:spcPct val="120000"/>
              </a:lnSpc>
            </a:pPr>
            <a:endParaRPr lang="en-US" sz="2800" dirty="0">
              <a:solidFill>
                <a:srgbClr val="1D668C"/>
              </a:solidFill>
            </a:endParaRPr>
          </a:p>
        </p:txBody>
      </p:sp>
      <p:sp>
        <p:nvSpPr>
          <p:cNvPr id="7" name="TextBox 6">
            <a:extLst>
              <a:ext uri="{FF2B5EF4-FFF2-40B4-BE49-F238E27FC236}">
                <a16:creationId xmlns:a16="http://schemas.microsoft.com/office/drawing/2014/main" xmlns="" id="{E2942A99-1E1E-43BF-992D-EEE249D4BB18}"/>
              </a:ext>
            </a:extLst>
          </p:cNvPr>
          <p:cNvSpPr txBox="1"/>
          <p:nvPr/>
        </p:nvSpPr>
        <p:spPr>
          <a:xfrm>
            <a:off x="2476068" y="21816"/>
            <a:ext cx="5152490" cy="646331"/>
          </a:xfrm>
          <a:prstGeom prst="rect">
            <a:avLst/>
          </a:prstGeom>
          <a:noFill/>
        </p:spPr>
        <p:txBody>
          <a:bodyPr wrap="square" rtlCol="0">
            <a:spAutoFit/>
          </a:bodyPr>
          <a:lstStyle/>
          <a:p>
            <a:r>
              <a:rPr lang="en-US" sz="3600" b="1">
                <a:solidFill>
                  <a:srgbClr val="FFB72C"/>
                </a:solidFill>
                <a:latin typeface="UTM Avo" panose="02040603050506020204" pitchFamily="18" charset="0"/>
              </a:rPr>
              <a:t>Đọc đoạn văn sau:</a:t>
            </a:r>
          </a:p>
        </p:txBody>
      </p:sp>
      <p:pic>
        <p:nvPicPr>
          <p:cNvPr id="10" name="Content Placeholder 12" descr="powerpoint-07">
            <a:extLst>
              <a:ext uri="{FF2B5EF4-FFF2-40B4-BE49-F238E27FC236}">
                <a16:creationId xmlns:a16="http://schemas.microsoft.com/office/drawing/2014/main" xmlns="" id="{93F9804C-63C2-45B9-84EF-8DB0EFB58FCA}"/>
              </a:ext>
            </a:extLst>
          </p:cNvPr>
          <p:cNvPicPr>
            <a:picLocks noGrp="1" noChangeAspect="1"/>
          </p:cNvPicPr>
          <p:nvPr>
            <p:ph idx="1"/>
          </p:nvPr>
        </p:nvPicPr>
        <p:blipFill>
          <a:blip r:embed="rId6"/>
          <a:stretch>
            <a:fillRect/>
          </a:stretch>
        </p:blipFill>
        <p:spPr>
          <a:xfrm>
            <a:off x="84826" y="97391"/>
            <a:ext cx="1142932" cy="495180"/>
          </a:xfrm>
          <a:prstGeom prst="rect">
            <a:avLst/>
          </a:prstGeom>
        </p:spPr>
      </p:pic>
    </p:spTree>
    <p:extLst>
      <p:ext uri="{BB962C8B-B14F-4D97-AF65-F5344CB8AC3E}">
        <p14:creationId xmlns:p14="http://schemas.microsoft.com/office/powerpoint/2010/main" val="36984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ounded Rectangle 1">
            <a:extLst>
              <a:ext uri="{FF2B5EF4-FFF2-40B4-BE49-F238E27FC236}">
                <a16:creationId xmlns:a16="http://schemas.microsoft.com/office/drawing/2014/main" xmlns="" id="{34B13F59-1D0E-4204-A386-2DDF88164482}"/>
              </a:ext>
            </a:extLst>
          </p:cNvPr>
          <p:cNvSpPr/>
          <p:nvPr/>
        </p:nvSpPr>
        <p:spPr>
          <a:xfrm>
            <a:off x="1372849" y="165652"/>
            <a:ext cx="10353713" cy="3236423"/>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xmlns="" id="{3BF2E673-D3F1-4957-BE7F-30CE57C94207}"/>
              </a:ext>
            </a:extLst>
          </p:cNvPr>
          <p:cNvSpPr txBox="1"/>
          <p:nvPr/>
        </p:nvSpPr>
        <p:spPr>
          <a:xfrm>
            <a:off x="1577255" y="906928"/>
            <a:ext cx="9944900" cy="2175275"/>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srgbClr val="1D668C"/>
                </a:solidFill>
                <a:effectLst/>
                <a:uLnTx/>
                <a:uFillTx/>
                <a:latin typeface="UTM Avo"/>
                <a:ea typeface="+mn-ea"/>
                <a:cs typeface="+mn-cs"/>
              </a:rPr>
              <a:t>Cô giáo bảo:</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Các em nên đổi bút màu cho nhau để tranh đẹp hơn. Hết giờ, tranh của Hiếu và Quế đều được cô khen.</a:t>
            </a:r>
          </a:p>
          <a:p>
            <a:pPr algn="just">
              <a:lnSpc>
                <a:spcPct val="120000"/>
              </a:lnSpc>
            </a:pPr>
            <a:endParaRPr lang="en-US" sz="2800" dirty="0">
              <a:solidFill>
                <a:srgbClr val="1D668C"/>
              </a:solidFill>
            </a:endParaRPr>
          </a:p>
        </p:txBody>
      </p:sp>
      <p:sp>
        <p:nvSpPr>
          <p:cNvPr id="7" name="TextBox 6">
            <a:extLst>
              <a:ext uri="{FF2B5EF4-FFF2-40B4-BE49-F238E27FC236}">
                <a16:creationId xmlns:a16="http://schemas.microsoft.com/office/drawing/2014/main" xmlns="" id="{91FBBF93-A04C-4BBF-8856-D11BF60C5466}"/>
              </a:ext>
            </a:extLst>
          </p:cNvPr>
          <p:cNvSpPr txBox="1"/>
          <p:nvPr/>
        </p:nvSpPr>
        <p:spPr>
          <a:xfrm>
            <a:off x="1993186" y="165652"/>
            <a:ext cx="5152490" cy="646331"/>
          </a:xfrm>
          <a:prstGeom prst="rect">
            <a:avLst/>
          </a:prstGeom>
          <a:noFill/>
        </p:spPr>
        <p:txBody>
          <a:bodyPr wrap="square" rtlCol="0">
            <a:spAutoFit/>
          </a:bodyPr>
          <a:lstStyle/>
          <a:p>
            <a:r>
              <a:rPr lang="en-US" sz="3600" b="1" dirty="0" err="1">
                <a:solidFill>
                  <a:srgbClr val="FFB72C"/>
                </a:solidFill>
                <a:latin typeface="UTM Avo" panose="02040603050506020204" pitchFamily="18" charset="0"/>
              </a:rPr>
              <a:t>Đọc</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đoạn</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văn</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sau</a:t>
            </a:r>
            <a:r>
              <a:rPr lang="en-US" sz="3600" b="1" dirty="0">
                <a:solidFill>
                  <a:srgbClr val="FFB72C"/>
                </a:solidFill>
                <a:latin typeface="UTM Avo" panose="02040603050506020204" pitchFamily="18" charset="0"/>
              </a:rPr>
              <a:t>:</a:t>
            </a:r>
          </a:p>
        </p:txBody>
      </p:sp>
      <p:pic>
        <p:nvPicPr>
          <p:cNvPr id="8" name="Content Placeholder 12" descr="powerpoint-07">
            <a:extLst>
              <a:ext uri="{FF2B5EF4-FFF2-40B4-BE49-F238E27FC236}">
                <a16:creationId xmlns:a16="http://schemas.microsoft.com/office/drawing/2014/main" xmlns="" id="{7670452D-D263-4002-863B-9C2D067772F0}"/>
              </a:ext>
            </a:extLst>
          </p:cNvPr>
          <p:cNvPicPr>
            <a:picLocks noGrp="1" noChangeAspect="1"/>
          </p:cNvPicPr>
          <p:nvPr>
            <p:ph idx="1"/>
          </p:nvPr>
        </p:nvPicPr>
        <p:blipFill>
          <a:blip r:embed="rId6"/>
          <a:stretch>
            <a:fillRect/>
          </a:stretch>
        </p:blipFill>
        <p:spPr>
          <a:xfrm>
            <a:off x="128923" y="165652"/>
            <a:ext cx="1142932" cy="495180"/>
          </a:xfrm>
          <a:prstGeom prst="rect">
            <a:avLst/>
          </a:prstGeom>
        </p:spPr>
      </p:pic>
    </p:spTree>
    <p:extLst>
      <p:ext uri="{BB962C8B-B14F-4D97-AF65-F5344CB8AC3E}">
        <p14:creationId xmlns:p14="http://schemas.microsoft.com/office/powerpoint/2010/main" val="14866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xmlns="" id="{311F6605-BC7E-44D3-BE34-06EA702B65D7}"/>
              </a:ext>
            </a:extLst>
          </p:cNvPr>
          <p:cNvGrpSpPr/>
          <p:nvPr/>
        </p:nvGrpSpPr>
        <p:grpSpPr>
          <a:xfrm>
            <a:off x="-35960" y="344184"/>
            <a:ext cx="12159288" cy="6513816"/>
            <a:chOff x="341926" y="208486"/>
            <a:chExt cx="11441759" cy="5883467"/>
          </a:xfrm>
        </p:grpSpPr>
        <p:pic>
          <p:nvPicPr>
            <p:cNvPr id="6" name="图片 134">
              <a:extLst>
                <a:ext uri="{FF2B5EF4-FFF2-40B4-BE49-F238E27FC236}">
                  <a16:creationId xmlns:a16="http://schemas.microsoft.com/office/drawing/2014/main" xmlns="" id="{71E9279F-CB03-4AF3-9CEA-08115193671C}"/>
                </a:ext>
              </a:extLst>
            </p:cNvPr>
            <p:cNvPicPr>
              <a:picLocks noChangeAspect="1"/>
            </p:cNvPicPr>
            <p:nvPr/>
          </p:nvPicPr>
          <p:blipFill>
            <a:blip r:embed="rId2"/>
            <a:stretch>
              <a:fillRect/>
            </a:stretch>
          </p:blipFill>
          <p:spPr>
            <a:xfrm>
              <a:off x="907478" y="208803"/>
              <a:ext cx="10876207" cy="5883150"/>
            </a:xfrm>
            <a:prstGeom prst="rect">
              <a:avLst/>
            </a:prstGeom>
          </p:spPr>
        </p:pic>
        <p:pic>
          <p:nvPicPr>
            <p:cNvPr id="7" name="图片 135">
              <a:extLst>
                <a:ext uri="{FF2B5EF4-FFF2-40B4-BE49-F238E27FC236}">
                  <a16:creationId xmlns:a16="http://schemas.microsoft.com/office/drawing/2014/main" xmlns="" id="{1F8A34A6-52CC-401B-ACC4-3979546314F5}"/>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9" name="图片 136">
              <a:extLst>
                <a:ext uri="{FF2B5EF4-FFF2-40B4-BE49-F238E27FC236}">
                  <a16:creationId xmlns:a16="http://schemas.microsoft.com/office/drawing/2014/main" xmlns="" id="{458EC091-EE00-429B-A3FA-02BC82CFD949}"/>
                </a:ext>
              </a:extLst>
            </p:cNvPr>
            <p:cNvPicPr>
              <a:picLocks noChangeAspect="1"/>
            </p:cNvPicPr>
            <p:nvPr/>
          </p:nvPicPr>
          <p:blipFill>
            <a:blip r:embed="rId4">
              <a:duotone>
                <a:prstClr val="black"/>
                <a:schemeClr val="accent6">
                  <a:tint val="45000"/>
                  <a:satMod val="400000"/>
                </a:schemeClr>
              </a:duotone>
            </a:blip>
            <a:stretch>
              <a:fillRect/>
            </a:stretch>
          </p:blipFill>
          <p:spPr>
            <a:xfrm>
              <a:off x="803773" y="208486"/>
              <a:ext cx="10876207" cy="5785605"/>
            </a:xfrm>
            <a:prstGeom prst="rect">
              <a:avLst/>
            </a:prstGeom>
          </p:spPr>
        </p:pic>
        <p:pic>
          <p:nvPicPr>
            <p:cNvPr id="11" name="图片 142">
              <a:extLst>
                <a:ext uri="{FF2B5EF4-FFF2-40B4-BE49-F238E27FC236}">
                  <a16:creationId xmlns:a16="http://schemas.microsoft.com/office/drawing/2014/main" xmlns="" id="{CEDAA892-DB97-49FC-8B6E-0272F36909FF}"/>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12" name="图片 140">
            <a:extLst>
              <a:ext uri="{FF2B5EF4-FFF2-40B4-BE49-F238E27FC236}">
                <a16:creationId xmlns:a16="http://schemas.microsoft.com/office/drawing/2014/main" xmlns="" id="{7BF1D438-8CC4-420A-A1E9-6D4CB5A54D20}"/>
              </a:ext>
            </a:extLst>
          </p:cNvPr>
          <p:cNvPicPr>
            <a:picLocks noChangeAspect="1"/>
          </p:cNvPicPr>
          <p:nvPr/>
        </p:nvPicPr>
        <p:blipFill>
          <a:blip r:embed="rId6"/>
          <a:stretch>
            <a:fillRect/>
          </a:stretch>
        </p:blipFill>
        <p:spPr>
          <a:xfrm>
            <a:off x="1037690" y="4276406"/>
            <a:ext cx="2979505" cy="2373210"/>
          </a:xfrm>
          <a:prstGeom prst="rect">
            <a:avLst/>
          </a:prstGeom>
        </p:spPr>
      </p:pic>
      <p:pic>
        <p:nvPicPr>
          <p:cNvPr id="14" name="图片 147">
            <a:extLst>
              <a:ext uri="{FF2B5EF4-FFF2-40B4-BE49-F238E27FC236}">
                <a16:creationId xmlns:a16="http://schemas.microsoft.com/office/drawing/2014/main" xmlns="" id="{73F00BE1-6725-4573-AA3F-ACF38EBC1160}"/>
              </a:ext>
            </a:extLst>
          </p:cNvPr>
          <p:cNvPicPr>
            <a:picLocks noChangeAspect="1"/>
          </p:cNvPicPr>
          <p:nvPr/>
        </p:nvPicPr>
        <p:blipFill>
          <a:blip r:embed="rId7"/>
          <a:stretch>
            <a:fillRect/>
          </a:stretch>
        </p:blipFill>
        <p:spPr>
          <a:xfrm>
            <a:off x="941581" y="2025932"/>
            <a:ext cx="879616" cy="926529"/>
          </a:xfrm>
          <a:prstGeom prst="rect">
            <a:avLst/>
          </a:prstGeom>
        </p:spPr>
      </p:pic>
      <p:pic>
        <p:nvPicPr>
          <p:cNvPr id="17" name="图片 141">
            <a:extLst>
              <a:ext uri="{FF2B5EF4-FFF2-40B4-BE49-F238E27FC236}">
                <a16:creationId xmlns:a16="http://schemas.microsoft.com/office/drawing/2014/main" xmlns="" id="{E8BB0899-52E9-4172-A18D-1FFEE0C51845}"/>
              </a:ext>
            </a:extLst>
          </p:cNvPr>
          <p:cNvPicPr>
            <a:picLocks noChangeAspect="1"/>
          </p:cNvPicPr>
          <p:nvPr/>
        </p:nvPicPr>
        <p:blipFill>
          <a:blip r:embed="rId8"/>
          <a:stretch>
            <a:fillRect/>
          </a:stretch>
        </p:blipFill>
        <p:spPr>
          <a:xfrm rot="883727">
            <a:off x="10852991" y="2037635"/>
            <a:ext cx="1161130" cy="1153010"/>
          </a:xfrm>
          <a:prstGeom prst="rect">
            <a:avLst/>
          </a:prstGeom>
        </p:spPr>
      </p:pic>
      <p:pic>
        <p:nvPicPr>
          <p:cNvPr id="18" name="图片 149">
            <a:extLst>
              <a:ext uri="{FF2B5EF4-FFF2-40B4-BE49-F238E27FC236}">
                <a16:creationId xmlns:a16="http://schemas.microsoft.com/office/drawing/2014/main" xmlns="" id="{314E65E4-28CC-4357-B143-051A0268ADFB}"/>
              </a:ext>
            </a:extLst>
          </p:cNvPr>
          <p:cNvPicPr>
            <a:picLocks noChangeAspect="1"/>
          </p:cNvPicPr>
          <p:nvPr/>
        </p:nvPicPr>
        <p:blipFill rotWithShape="1">
          <a:blip r:embed="rId9"/>
          <a:srcRect l="79894" t="-7176" r="-2213" b="34190"/>
          <a:stretch/>
        </p:blipFill>
        <p:spPr>
          <a:xfrm>
            <a:off x="1777955" y="543057"/>
            <a:ext cx="2459440" cy="1166885"/>
          </a:xfrm>
          <a:prstGeom prst="rect">
            <a:avLst/>
          </a:prstGeom>
        </p:spPr>
      </p:pic>
      <p:pic>
        <p:nvPicPr>
          <p:cNvPr id="19" name="图片 137">
            <a:extLst>
              <a:ext uri="{FF2B5EF4-FFF2-40B4-BE49-F238E27FC236}">
                <a16:creationId xmlns:a16="http://schemas.microsoft.com/office/drawing/2014/main" xmlns="" id="{9F6F712D-8B24-4833-B6E1-C87175F443D8}"/>
              </a:ext>
            </a:extLst>
          </p:cNvPr>
          <p:cNvPicPr>
            <a:picLocks noChangeAspect="1"/>
          </p:cNvPicPr>
          <p:nvPr/>
        </p:nvPicPr>
        <p:blipFill rotWithShape="1">
          <a:blip r:embed="rId9"/>
          <a:srcRect r="59575"/>
          <a:stretch/>
        </p:blipFill>
        <p:spPr>
          <a:xfrm>
            <a:off x="8013178" y="917393"/>
            <a:ext cx="2208207" cy="792549"/>
          </a:xfrm>
          <a:prstGeom prst="rect">
            <a:avLst/>
          </a:prstGeom>
        </p:spPr>
      </p:pic>
      <p:sp>
        <p:nvSpPr>
          <p:cNvPr id="22" name="Rectangle 21">
            <a:extLst>
              <a:ext uri="{FF2B5EF4-FFF2-40B4-BE49-F238E27FC236}">
                <a16:creationId xmlns:a16="http://schemas.microsoft.com/office/drawing/2014/main" xmlns="" id="{395B4FE0-B86C-4603-AD61-BD4C7D811326}"/>
              </a:ext>
            </a:extLst>
          </p:cNvPr>
          <p:cNvSpPr/>
          <p:nvPr/>
        </p:nvSpPr>
        <p:spPr>
          <a:xfrm>
            <a:off x="1421102" y="2751967"/>
            <a:ext cx="100832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solidFill>
                  <a:srgbClr val="D29D2C"/>
                </a:solidFill>
                <a:effectLst/>
                <a:uLnTx/>
                <a:uFillTx/>
                <a:latin typeface="UTM Avo"/>
                <a:ea typeface="+mn-ea"/>
                <a:cs typeface="+mn-cs"/>
              </a:rPr>
              <a:t>Tập</a:t>
            </a:r>
            <a:r>
              <a:rPr kumimoji="0" lang="en-US" sz="5400" b="1" i="0" u="none" strike="noStrike" kern="1200" cap="none" spc="0" normalizeH="0" baseline="0" noProof="0" dirty="0" smtClean="0">
                <a:ln/>
                <a:solidFill>
                  <a:srgbClr val="D29D2C"/>
                </a:solidFill>
                <a:effectLst/>
                <a:uLnTx/>
                <a:uFillTx/>
                <a:latin typeface="UTM Avo"/>
                <a:ea typeface="+mn-ea"/>
                <a:cs typeface="+mn-cs"/>
              </a:rPr>
              <a:t> </a:t>
            </a:r>
            <a:r>
              <a:rPr kumimoji="0" lang="en-US" sz="5400" b="1" i="0" u="none" strike="noStrike" kern="1200" cap="none" spc="0" normalizeH="0" baseline="0" noProof="0" dirty="0" err="1" smtClean="0">
                <a:ln/>
                <a:solidFill>
                  <a:srgbClr val="D29D2C"/>
                </a:solidFill>
                <a:effectLst/>
                <a:uLnTx/>
                <a:uFillTx/>
                <a:latin typeface="UTM Avo"/>
                <a:ea typeface="+mn-ea"/>
                <a:cs typeface="+mn-cs"/>
              </a:rPr>
              <a:t>đọc</a:t>
            </a:r>
            <a:r>
              <a:rPr kumimoji="0" lang="en-US" sz="5400" b="1" i="0" u="none" strike="noStrike" kern="1200" cap="none" spc="0" normalizeH="0" baseline="0" noProof="0" dirty="0" smtClean="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Quyển</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vở</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của</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em</a:t>
            </a:r>
            <a:endParaRPr kumimoji="0" lang="en-US" sz="5400" b="1" i="0" u="none" strike="noStrike" kern="1200" cap="none" spc="0" normalizeH="0" baseline="0" noProof="0" dirty="0">
              <a:ln/>
              <a:solidFill>
                <a:srgbClr val="D29D2C"/>
              </a:solidFill>
              <a:effectLst/>
              <a:uLnTx/>
              <a:uFillTx/>
              <a:latin typeface="UTM Avo"/>
              <a:ea typeface="+mn-ea"/>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xmlns="" id="{1876AA64-7657-422B-A149-730788F7A3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6225" y="3964635"/>
            <a:ext cx="4460716" cy="2887614"/>
          </a:xfrm>
          <a:prstGeom prst="rect">
            <a:avLst/>
          </a:prstGeom>
        </p:spPr>
      </p:pic>
    </p:spTree>
    <p:extLst>
      <p:ext uri="{BB962C8B-B14F-4D97-AF65-F5344CB8AC3E}">
        <p14:creationId xmlns:p14="http://schemas.microsoft.com/office/powerpoint/2010/main" val="95982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600</Words>
  <Application>Microsoft Office PowerPoint</Application>
  <PresentationFormat>Custom</PresentationFormat>
  <Paragraphs>102</Paragraphs>
  <Slides>20</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Times New Roman</vt:lpstr>
      <vt:lpstr>Calibri</vt:lpstr>
      <vt:lpstr>Time</vt:lpstr>
      <vt:lpstr>汉仪夏日体W</vt:lpstr>
      <vt:lpstr>等线</vt:lpstr>
      <vt:lpstr>VNI-Avo</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Minhthangpc.VN</cp:lastModifiedBy>
  <cp:revision>76</cp:revision>
  <dcterms:created xsi:type="dcterms:W3CDTF">2021-11-01T08:16:43Z</dcterms:created>
  <dcterms:modified xsi:type="dcterms:W3CDTF">2022-05-03T15:10:29Z</dcterms:modified>
</cp:coreProperties>
</file>