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9"/>
  </p:notesMasterIdLst>
  <p:sldIdLst>
    <p:sldId id="1462" r:id="rId2"/>
    <p:sldId id="285" r:id="rId3"/>
    <p:sldId id="1452" r:id="rId4"/>
    <p:sldId id="1453" r:id="rId5"/>
    <p:sldId id="1455" r:id="rId6"/>
    <p:sldId id="287" r:id="rId7"/>
    <p:sldId id="276" r:id="rId8"/>
    <p:sldId id="289" r:id="rId9"/>
    <p:sldId id="1454" r:id="rId10"/>
    <p:sldId id="1457" r:id="rId11"/>
    <p:sldId id="1458" r:id="rId12"/>
    <p:sldId id="1459" r:id="rId13"/>
    <p:sldId id="283" r:id="rId14"/>
    <p:sldId id="281" r:id="rId15"/>
    <p:sldId id="1460" r:id="rId16"/>
    <p:sldId id="1461" r:id="rId17"/>
    <p:sldId id="14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726"/>
    <a:srgbClr val="29AE9D"/>
    <a:srgbClr val="150E6C"/>
    <a:srgbClr val="1D345D"/>
    <a:srgbClr val="3762AF"/>
    <a:srgbClr val="FFFBF7"/>
    <a:srgbClr val="FFFFFC"/>
    <a:srgbClr val="FF7707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91" autoAdjust="0"/>
    <p:restoredTop sz="90167" autoAdjust="0"/>
  </p:normalViewPr>
  <p:slideViewPr>
    <p:cSldViewPr snapToGrid="0">
      <p:cViewPr varScale="1">
        <p:scale>
          <a:sx n="66" d="100"/>
          <a:sy n="66" d="100"/>
        </p:scale>
        <p:origin x="-618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6D7B-5286-4B74-94EA-602D5A0A20B6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1F81A-EEEE-424E-840F-ED233FBE5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1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929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8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5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6883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406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331628" y="1875530"/>
            <a:ext cx="8158004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U, 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233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068130-9CAB-473A-853E-3060923A2C0B}"/>
              </a:ext>
            </a:extLst>
          </p:cNvPr>
          <p:cNvSpPr/>
          <p:nvPr/>
        </p:nvSpPr>
        <p:spPr>
          <a:xfrm>
            <a:off x="0" y="262805"/>
            <a:ext cx="10131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Cao 2 ô li r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hu U">
            <a:hlinkClick r:id="" action="ppaction://media"/>
            <a:extLst>
              <a:ext uri="{FF2B5EF4-FFF2-40B4-BE49-F238E27FC236}">
                <a16:creationId xmlns:a16="http://schemas.microsoft.com/office/drawing/2014/main" xmlns="" id="{0FC486ED-08EE-4642-B0C3-A01426189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946"/>
          <a:stretch/>
        </p:blipFill>
        <p:spPr>
          <a:xfrm>
            <a:off x="3350172" y="1323253"/>
            <a:ext cx="5448388" cy="46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13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068130-9CAB-473A-853E-3060923A2C0B}"/>
              </a:ext>
            </a:extLst>
          </p:cNvPr>
          <p:cNvSpPr/>
          <p:nvPr/>
        </p:nvSpPr>
        <p:spPr>
          <a:xfrm>
            <a:off x="0" y="262805"/>
            <a:ext cx="10131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Cao 5 ô li</a:t>
            </a:r>
          </a:p>
        </p:txBody>
      </p:sp>
      <p:pic>
        <p:nvPicPr>
          <p:cNvPr id="4" name="54">
            <a:hlinkClick r:id="" action="ppaction://media"/>
            <a:extLst>
              <a:ext uri="{FF2B5EF4-FFF2-40B4-BE49-F238E27FC236}">
                <a16:creationId xmlns:a16="http://schemas.microsoft.com/office/drawing/2014/main" xmlns="" id="{3B160057-677B-483A-A607-1CB7EA088C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9539" y="10096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7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068130-9CAB-473A-853E-3060923A2C0B}"/>
              </a:ext>
            </a:extLst>
          </p:cNvPr>
          <p:cNvSpPr/>
          <p:nvPr/>
        </p:nvSpPr>
        <p:spPr>
          <a:xfrm>
            <a:off x="0" y="262805"/>
            <a:ext cx="10131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Cao 2 ô li r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chu UW">
            <a:hlinkClick r:id="" action="ppaction://media"/>
            <a:extLst>
              <a:ext uri="{FF2B5EF4-FFF2-40B4-BE49-F238E27FC236}">
                <a16:creationId xmlns:a16="http://schemas.microsoft.com/office/drawing/2014/main" xmlns="" id="{5580A0C0-E80B-4A1B-9EE7-753609576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668"/>
          <a:stretch/>
        </p:blipFill>
        <p:spPr>
          <a:xfrm>
            <a:off x="3094771" y="1193021"/>
            <a:ext cx="5561549" cy="48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37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xmlns="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F047AE2-B75E-412F-9635-E33328E0C77C}"/>
              </a:ext>
            </a:extLst>
          </p:cNvPr>
          <p:cNvGrpSpPr/>
          <p:nvPr/>
        </p:nvGrpSpPr>
        <p:grpSpPr>
          <a:xfrm>
            <a:off x="3798792" y="1325544"/>
            <a:ext cx="7354074" cy="1521236"/>
            <a:chOff x="418676" y="2043956"/>
            <a:chExt cx="6691257" cy="12498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C1BA14E-737B-4529-94FB-DFE51A254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B8FFFC9-D14C-442F-B2FD-CBAB2DB1E318}"/>
                </a:ext>
              </a:extLst>
            </p:cNvPr>
            <p:cNvSpPr txBox="1"/>
            <p:nvPr/>
          </p:nvSpPr>
          <p:spPr>
            <a:xfrm>
              <a:off x="928018" y="2238525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atin typeface="HP001 4 hàng" panose="020B0603050302020204" pitchFamily="34" charset="0"/>
                </a:rPr>
                <a:t>Uốn</a:t>
              </a:r>
              <a:r>
                <a:rPr lang="en-US" sz="3600" b="1" dirty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latin typeface="HP001 4 hàng" panose="020B0603050302020204" pitchFamily="34" charset="0"/>
                </a:rPr>
                <a:t>cây</a:t>
              </a:r>
              <a:r>
                <a:rPr lang="en-US" sz="3600" b="1" dirty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latin typeface="HP001 4 hàng" panose="020B0603050302020204" pitchFamily="34" charset="0"/>
                </a:rPr>
                <a:t>từ</a:t>
              </a:r>
              <a:r>
                <a:rPr lang="en-US" sz="3600" b="1" dirty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latin typeface="HP001 4 hàng" panose="020B0603050302020204" pitchFamily="34" charset="0"/>
                </a:rPr>
                <a:t>th</a:t>
              </a:r>
              <a:r>
                <a:rPr lang="vi-VN" sz="3600" b="1" dirty="0">
                  <a:latin typeface="HP001 4 hàng" panose="020B0603050302020204" pitchFamily="34" charset="0"/>
                </a:rPr>
                <a:t>ư</a:t>
              </a:r>
              <a:r>
                <a:rPr lang="en-US" sz="3600" b="1" dirty="0">
                  <a:latin typeface="HP001 4 hàng" panose="020B0603050302020204" pitchFamily="34" charset="0"/>
                </a:rPr>
                <a:t>ở </a:t>
              </a:r>
              <a:r>
                <a:rPr lang="en-US" sz="3600" b="1" dirty="0" err="1">
                  <a:latin typeface="HP001 4 hàng" panose="020B0603050302020204" pitchFamily="34" charset="0"/>
                </a:rPr>
                <a:t>còn</a:t>
              </a:r>
              <a:r>
                <a:rPr lang="en-US" sz="3600" b="1" dirty="0">
                  <a:latin typeface="HP001 4 hàng" panose="020B0603050302020204" pitchFamily="34" charset="0"/>
                </a:rPr>
                <a:t> non</a:t>
              </a:r>
            </a:p>
          </p:txBody>
        </p:sp>
      </p:grp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xmlns="" id="{DA592BCE-374B-4C62-93C3-F3E273CAF377}"/>
              </a:ext>
            </a:extLst>
          </p:cNvPr>
          <p:cNvSpPr/>
          <p:nvPr/>
        </p:nvSpPr>
        <p:spPr>
          <a:xfrm>
            <a:off x="205670" y="719709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b. Viết ứng dụng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1E9659-F298-426B-94CB-A3634575FF63}"/>
              </a:ext>
            </a:extLst>
          </p:cNvPr>
          <p:cNvSpPr txBox="1"/>
          <p:nvPr/>
        </p:nvSpPr>
        <p:spPr>
          <a:xfrm>
            <a:off x="6871084" y="5128313"/>
            <a:ext cx="428178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u, y, 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D6586B-4A7A-423E-8B14-2DA1B7EC9154}"/>
              </a:ext>
            </a:extLst>
          </p:cNvPr>
          <p:cNvSpPr txBox="1"/>
          <p:nvPr/>
        </p:nvSpPr>
        <p:spPr>
          <a:xfrm>
            <a:off x="5758810" y="3074365"/>
            <a:ext cx="305038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U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1A93AB-C464-4C69-A922-67FB2E475127}"/>
              </a:ext>
            </a:extLst>
          </p:cNvPr>
          <p:cNvSpPr txBox="1"/>
          <p:nvPr/>
        </p:nvSpPr>
        <p:spPr>
          <a:xfrm>
            <a:off x="751183" y="4494614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lang="vi-VN" sz="2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517877-C17E-42A2-B7AA-4EDA5977FE38}"/>
              </a:ext>
            </a:extLst>
          </p:cNvPr>
          <p:cNvSpPr txBox="1"/>
          <p:nvPr/>
        </p:nvSpPr>
        <p:spPr>
          <a:xfrm>
            <a:off x="606338" y="2932995"/>
            <a:ext cx="59441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60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cái nào được viết hoa? </a:t>
            </a:r>
          </a:p>
          <a:p>
            <a:endParaRPr lang="en-US" sz="26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7DCF9-EFED-4EC8-88BB-8AFA719A2898}"/>
              </a:ext>
            </a:extLst>
          </p:cNvPr>
          <p:cNvSpPr txBox="1"/>
          <p:nvPr/>
        </p:nvSpPr>
        <p:spPr>
          <a:xfrm>
            <a:off x="606338" y="3687900"/>
            <a:ext cx="9034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AD1E2B-A988-4566-8EAD-409F43C7072F}"/>
              </a:ext>
            </a:extLst>
          </p:cNvPr>
          <p:cNvSpPr txBox="1"/>
          <p:nvPr/>
        </p:nvSpPr>
        <p:spPr>
          <a:xfrm>
            <a:off x="751183" y="4949785"/>
            <a:ext cx="6697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ô li ?</a:t>
            </a:r>
            <a:endParaRPr lang="vi-VN" sz="28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318D756-C254-4AC0-86B6-8A86E05A64A5}"/>
              </a:ext>
            </a:extLst>
          </p:cNvPr>
          <p:cNvGrpSpPr/>
          <p:nvPr/>
        </p:nvGrpSpPr>
        <p:grpSpPr>
          <a:xfrm>
            <a:off x="2267610" y="871171"/>
            <a:ext cx="7128638" cy="5456057"/>
            <a:chOff x="1143000" y="123827"/>
            <a:chExt cx="7216775" cy="6505577"/>
          </a:xfrm>
        </p:grpSpPr>
        <p:pic>
          <p:nvPicPr>
            <p:cNvPr id="5" name="Picture 73" descr="a.png">
              <a:extLst>
                <a:ext uri="{FF2B5EF4-FFF2-40B4-BE49-F238E27FC236}">
                  <a16:creationId xmlns:a16="http://schemas.microsoft.com/office/drawing/2014/main" xmlns="" id="{FAA27CE0-932B-4769-8475-8ED63FD2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3" descr="a.png">
              <a:extLst>
                <a:ext uri="{FF2B5EF4-FFF2-40B4-BE49-F238E27FC236}">
                  <a16:creationId xmlns:a16="http://schemas.microsoft.com/office/drawing/2014/main" xmlns="" id="{594CD344-CD77-45A4-829F-5A5793E72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3" descr="a.png">
              <a:extLst>
                <a:ext uri="{FF2B5EF4-FFF2-40B4-BE49-F238E27FC236}">
                  <a16:creationId xmlns:a16="http://schemas.microsoft.com/office/drawing/2014/main" xmlns="" id="{681C02DE-CE4A-476F-9A9C-6DFA60DF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13">
            <a:extLst>
              <a:ext uri="{FF2B5EF4-FFF2-40B4-BE49-F238E27FC236}">
                <a16:creationId xmlns:a16="http://schemas.microsoft.com/office/drawing/2014/main" xmlns="" id="{1CB43454-B7CD-4ACC-9A72-BE02BBACC288}"/>
              </a:ext>
            </a:extLst>
          </p:cNvPr>
          <p:cNvSpPr/>
          <p:nvPr/>
        </p:nvSpPr>
        <p:spPr>
          <a:xfrm>
            <a:off x="155155" y="125215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4728076F-6F1A-495C-BC51-A629138E6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427" y="497479"/>
            <a:ext cx="1531182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U</a:t>
            </a:r>
            <a:r>
              <a:rPr kumimoji="0" lang="en-US" sz="7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xmlns="" id="{EE9178C3-EB33-4D7F-8648-D8ECC5BD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768" y="3791124"/>
            <a:ext cx="91702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00FF"/>
                </a:solidFill>
                <a:latin typeface="HP001 4 hàng" panose="020B0603050302020204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xmlns="" id="{7D901AD0-86AA-46E8-8834-5CBE1B9E2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427" y="1675911"/>
            <a:ext cx="1531182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Ư</a:t>
            </a:r>
            <a:r>
              <a:rPr kumimoji="0" lang="en-US" sz="7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A3877BD0-D94E-422A-A523-A4117A278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768" y="3214490"/>
            <a:ext cx="91702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99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318D756-C254-4AC0-86B6-8A86E05A64A5}"/>
              </a:ext>
            </a:extLst>
          </p:cNvPr>
          <p:cNvGrpSpPr/>
          <p:nvPr/>
        </p:nvGrpSpPr>
        <p:grpSpPr>
          <a:xfrm>
            <a:off x="2267610" y="871171"/>
            <a:ext cx="7128638" cy="5456057"/>
            <a:chOff x="1143000" y="123827"/>
            <a:chExt cx="7216775" cy="6505577"/>
          </a:xfrm>
        </p:grpSpPr>
        <p:pic>
          <p:nvPicPr>
            <p:cNvPr id="5" name="Picture 73" descr="a.png">
              <a:extLst>
                <a:ext uri="{FF2B5EF4-FFF2-40B4-BE49-F238E27FC236}">
                  <a16:creationId xmlns:a16="http://schemas.microsoft.com/office/drawing/2014/main" xmlns="" id="{FAA27CE0-932B-4769-8475-8ED63FD2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3" descr="a.png">
              <a:extLst>
                <a:ext uri="{FF2B5EF4-FFF2-40B4-BE49-F238E27FC236}">
                  <a16:creationId xmlns:a16="http://schemas.microsoft.com/office/drawing/2014/main" xmlns="" id="{594CD344-CD77-45A4-829F-5A5793E72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3" descr="a.png">
              <a:extLst>
                <a:ext uri="{FF2B5EF4-FFF2-40B4-BE49-F238E27FC236}">
                  <a16:creationId xmlns:a16="http://schemas.microsoft.com/office/drawing/2014/main" xmlns="" id="{681C02DE-CE4A-476F-9A9C-6DFA60DF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13">
            <a:extLst>
              <a:ext uri="{FF2B5EF4-FFF2-40B4-BE49-F238E27FC236}">
                <a16:creationId xmlns:a16="http://schemas.microsoft.com/office/drawing/2014/main" xmlns="" id="{1CB43454-B7CD-4ACC-9A72-BE02BBACC288}"/>
              </a:ext>
            </a:extLst>
          </p:cNvPr>
          <p:cNvSpPr/>
          <p:nvPr/>
        </p:nvSpPr>
        <p:spPr>
          <a:xfrm>
            <a:off x="155155" y="125215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xmlns="" id="{EE9178C3-EB33-4D7F-8648-D8ECC5BD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240" y="3861980"/>
            <a:ext cx="9170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A3877BD0-D94E-422A-A523-A4117A278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789" y="1340122"/>
            <a:ext cx="274976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d</a:t>
            </a:r>
            <a:r>
              <a:rPr lang="en-US" sz="2800" b="1" noProof="0" dirty="0">
                <a:solidFill>
                  <a:srgbClr val="0000FF"/>
                </a:solidFill>
                <a:latin typeface="HP001 4 hàng" panose="020B0603050302020204" pitchFamily="34" charset="0"/>
              </a:rPr>
              <a:t>ỗ </a:t>
            </a:r>
            <a:r>
              <a:rPr lang="en-US" sz="2800" b="1" noProof="0" dirty="0" err="1">
                <a:solidFill>
                  <a:srgbClr val="0000FF"/>
                </a:solidFill>
                <a:latin typeface="HP001 4 hàng" panose="020B0603050302020204" pitchFamily="34" charset="0"/>
              </a:rPr>
              <a:t>dành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6719C393-C5CF-4A8F-9326-6A2F4B556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789" y="2543079"/>
            <a:ext cx="274976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tràn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xmlns="" id="{7B9A644F-219E-4737-A037-C614AA423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313" y="3775437"/>
            <a:ext cx="50830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Uốn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thửa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còn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non.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4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5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65475" y="30785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4950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xmlns="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xmlns="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xmlns="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xmlns="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xmlns="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xmlns="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7A428F-25E3-4BB1-A1A4-B17D0D05F7FD}"/>
              </a:ext>
            </a:extLst>
          </p:cNvPr>
          <p:cNvSpPr txBox="1"/>
          <p:nvPr/>
        </p:nvSpPr>
        <p:spPr>
          <a:xfrm>
            <a:off x="5173647" y="18590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xmlns="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537C079-AA05-4916-AC9E-A5FC43F27E54}"/>
              </a:ext>
            </a:extLst>
          </p:cNvPr>
          <p:cNvSpPr/>
          <p:nvPr/>
        </p:nvSpPr>
        <p:spPr>
          <a:xfrm>
            <a:off x="4006746" y="1920023"/>
            <a:ext cx="8185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vừa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li?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5940BC6-54D4-4F5A-AC0E-A0C5FAFD2EBF}"/>
              </a:ext>
            </a:extLst>
          </p:cNvPr>
          <p:cNvSpPr/>
          <p:nvPr/>
        </p:nvSpPr>
        <p:spPr>
          <a:xfrm>
            <a:off x="6814840" y="3107216"/>
            <a:ext cx="2585545" cy="7694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 ô li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C7B9D2-93E4-46A6-9CEC-54466EB4A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" y="998516"/>
            <a:ext cx="3986006" cy="394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7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537C079-AA05-4916-AC9E-A5FC43F27E54}"/>
              </a:ext>
            </a:extLst>
          </p:cNvPr>
          <p:cNvSpPr/>
          <p:nvPr/>
        </p:nvSpPr>
        <p:spPr>
          <a:xfrm>
            <a:off x="4577550" y="2405636"/>
            <a:ext cx="8203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ô li?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5940BC6-54D4-4F5A-AC0E-A0C5FAFD2EBF}"/>
              </a:ext>
            </a:extLst>
          </p:cNvPr>
          <p:cNvSpPr/>
          <p:nvPr/>
        </p:nvSpPr>
        <p:spPr>
          <a:xfrm>
            <a:off x="7254735" y="3506078"/>
            <a:ext cx="2585545" cy="7694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ô li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73" descr="a.png">
            <a:extLst>
              <a:ext uri="{FF2B5EF4-FFF2-40B4-BE49-F238E27FC236}">
                <a16:creationId xmlns:a16="http://schemas.microsoft.com/office/drawing/2014/main" xmlns="" id="{06E61571-3075-49E2-9B82-AF8FD0B5B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78702" b="33172"/>
          <a:stretch/>
        </p:blipFill>
        <p:spPr bwMode="auto">
          <a:xfrm>
            <a:off x="146850" y="1320583"/>
            <a:ext cx="4109464" cy="404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039318-81E4-49CE-8758-C59970E9DAE2}"/>
              </a:ext>
            </a:extLst>
          </p:cNvPr>
          <p:cNvSpPr txBox="1"/>
          <p:nvPr/>
        </p:nvSpPr>
        <p:spPr>
          <a:xfrm>
            <a:off x="429450" y="2135179"/>
            <a:ext cx="1574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HP001 4 hàng" panose="020B06030503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178108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3">
            <a:extLst>
              <a:ext uri="{FF2B5EF4-FFF2-40B4-BE49-F238E27FC236}">
                <a16:creationId xmlns:a16="http://schemas.microsoft.com/office/drawing/2014/main" xmlns="" id="{0F525726-E75A-4E57-8480-CE94FF7D7135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4" name="图片 84">
              <a:extLst>
                <a:ext uri="{FF2B5EF4-FFF2-40B4-BE49-F238E27FC236}">
                  <a16:creationId xmlns:a16="http://schemas.microsoft.com/office/drawing/2014/main" xmlns="" id="{85826D6E-D1F5-40C8-BE96-6FE77EB4B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85">
              <a:extLst>
                <a:ext uri="{FF2B5EF4-FFF2-40B4-BE49-F238E27FC236}">
                  <a16:creationId xmlns:a16="http://schemas.microsoft.com/office/drawing/2014/main" xmlns="" id="{390700B6-9F80-43F9-A69C-5477155DF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81A3FD-18B4-4C5E-9129-7D99014BD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211" y="780901"/>
            <a:ext cx="4076700" cy="403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6650FE-3156-4B16-AA6C-42DD06EC0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80901"/>
            <a:ext cx="412725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1637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95C851-AD88-4505-9534-1A28E93EDB5D}"/>
              </a:ext>
            </a:extLst>
          </p:cNvPr>
          <p:cNvSpPr txBox="1"/>
          <p:nvPr/>
        </p:nvSpPr>
        <p:spPr>
          <a:xfrm>
            <a:off x="4167668" y="155933"/>
            <a:ext cx="2996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U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F2F0BC-D0B5-4F59-A347-EC4969A07A4C}"/>
              </a:ext>
            </a:extLst>
          </p:cNvPr>
          <p:cNvSpPr txBox="1"/>
          <p:nvPr/>
        </p:nvSpPr>
        <p:spPr>
          <a:xfrm>
            <a:off x="706580" y="2116205"/>
            <a:ext cx="4679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85828243-D5B9-484E-B41A-23614E626FAE}"/>
              </a:ext>
            </a:extLst>
          </p:cNvPr>
          <p:cNvSpPr/>
          <p:nvPr/>
        </p:nvSpPr>
        <p:spPr>
          <a:xfrm>
            <a:off x="599019" y="1216566"/>
            <a:ext cx="5096931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cs typeface="Times New Roman" panose="02020603050405020304" pitchFamily="18" charset="0"/>
              </a:rPr>
              <a:t>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67381EAD-92E0-4DF8-899B-FA3C389B37FA}"/>
              </a:ext>
            </a:extLst>
          </p:cNvPr>
          <p:cNvSpPr/>
          <p:nvPr/>
        </p:nvSpPr>
        <p:spPr>
          <a:xfrm>
            <a:off x="570062" y="2813370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- Đó là các nét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FF1A0A-E421-4264-B7F2-15C37796F5BB}"/>
              </a:ext>
            </a:extLst>
          </p:cNvPr>
          <p:cNvSpPr txBox="1"/>
          <p:nvPr/>
        </p:nvSpPr>
        <p:spPr>
          <a:xfrm>
            <a:off x="599019" y="3662778"/>
            <a:ext cx="5596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53CFA4-F485-4012-BA70-F7EE92CA4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713" y="1051012"/>
            <a:ext cx="40767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95C851-AD88-4505-9534-1A28E93EDB5D}"/>
              </a:ext>
            </a:extLst>
          </p:cNvPr>
          <p:cNvSpPr txBox="1"/>
          <p:nvPr/>
        </p:nvSpPr>
        <p:spPr>
          <a:xfrm>
            <a:off x="4336720" y="313913"/>
            <a:ext cx="2996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Ư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F2F0BC-D0B5-4F59-A347-EC4969A07A4C}"/>
              </a:ext>
            </a:extLst>
          </p:cNvPr>
          <p:cNvSpPr txBox="1"/>
          <p:nvPr/>
        </p:nvSpPr>
        <p:spPr>
          <a:xfrm>
            <a:off x="706581" y="2116205"/>
            <a:ext cx="437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HP001 4 hàng" panose="020B0603050302020204" pitchFamily="34" charset="0"/>
                <a:cs typeface="Times New Roman" panose="02020603050405020304" pitchFamily="18" charset="0"/>
              </a:rPr>
              <a:t>Ă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85828243-D5B9-484E-B41A-23614E626FAE}"/>
              </a:ext>
            </a:extLst>
          </p:cNvPr>
          <p:cNvSpPr/>
          <p:nvPr/>
        </p:nvSpPr>
        <p:spPr>
          <a:xfrm>
            <a:off x="633988" y="1322580"/>
            <a:ext cx="5496981" cy="1668604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cs typeface="Times New Roman" panose="02020603050405020304" pitchFamily="18" charset="0"/>
              </a:rPr>
              <a:t>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FF1A0A-E421-4264-B7F2-15C37796F5BB}"/>
              </a:ext>
            </a:extLst>
          </p:cNvPr>
          <p:cNvSpPr txBox="1"/>
          <p:nvPr/>
        </p:nvSpPr>
        <p:spPr>
          <a:xfrm>
            <a:off x="860275" y="3493280"/>
            <a:ext cx="54969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* 2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U.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móc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B18EC0-4F8F-4AB7-9DC6-7FD891D6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587" y="1216566"/>
            <a:ext cx="412725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75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3">
            <a:hlinkClick r:id="" action="ppaction://media"/>
            <a:extLst>
              <a:ext uri="{FF2B5EF4-FFF2-40B4-BE49-F238E27FC236}">
                <a16:creationId xmlns:a16="http://schemas.microsoft.com/office/drawing/2014/main" xmlns="" id="{3F7D0ED7-714E-4546-A887-E15918F022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387" y="91870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068130-9CAB-473A-853E-3060923A2C0B}"/>
              </a:ext>
            </a:extLst>
          </p:cNvPr>
          <p:cNvSpPr/>
          <p:nvPr/>
        </p:nvSpPr>
        <p:spPr>
          <a:xfrm>
            <a:off x="0" y="262805"/>
            <a:ext cx="10131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Cao 5 ô li</a:t>
            </a:r>
          </a:p>
        </p:txBody>
      </p:sp>
    </p:spTree>
    <p:extLst>
      <p:ext uri="{BB962C8B-B14F-4D97-AF65-F5344CB8AC3E}">
        <p14:creationId xmlns:p14="http://schemas.microsoft.com/office/powerpoint/2010/main" val="1199057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</TotalTime>
  <Words>282</Words>
  <Application>Microsoft Office PowerPoint</Application>
  <PresentationFormat>Custom</PresentationFormat>
  <Paragraphs>54</Paragraphs>
  <Slides>17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74</cp:revision>
  <dcterms:created xsi:type="dcterms:W3CDTF">2021-11-01T08:16:43Z</dcterms:created>
  <dcterms:modified xsi:type="dcterms:W3CDTF">2022-05-30T04:02:32Z</dcterms:modified>
</cp:coreProperties>
</file>