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636" r:id="rId2"/>
    <p:sldId id="631" r:id="rId3"/>
    <p:sldId id="279" r:id="rId4"/>
    <p:sldId id="277" r:id="rId5"/>
    <p:sldId id="626" r:id="rId6"/>
    <p:sldId id="628" r:id="rId7"/>
    <p:sldId id="629" r:id="rId8"/>
    <p:sldId id="630" r:id="rId9"/>
    <p:sldId id="627" r:id="rId10"/>
    <p:sldId id="638" r:id="rId11"/>
    <p:sldId id="639" r:id="rId12"/>
    <p:sldId id="634" r:id="rId13"/>
    <p:sldId id="635" r:id="rId14"/>
    <p:sldId id="637" r:id="rId15"/>
  </p:sldIdLst>
  <p:sldSz cx="12192000" cy="6858000"/>
  <p:notesSz cx="6858000" cy="9144000"/>
  <p:embeddedFontLst>
    <p:embeddedFont>
      <p:font typeface="UTM Avo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A58"/>
    <a:srgbClr val="87B9F8"/>
    <a:srgbClr val="DADDFC"/>
    <a:srgbClr val="3A6FB0"/>
    <a:srgbClr val="309DD6"/>
    <a:srgbClr val="3EA5DB"/>
    <a:srgbClr val="42A7DC"/>
    <a:srgbClr val="171954"/>
    <a:srgbClr val="074736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9" autoAdjust="0"/>
    <p:restoredTop sz="94660"/>
  </p:normalViewPr>
  <p:slideViewPr>
    <p:cSldViewPr snapToGrid="0">
      <p:cViewPr>
        <p:scale>
          <a:sx n="74" d="100"/>
          <a:sy n="74" d="100"/>
        </p:scale>
        <p:origin x="-26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44A2B1B7-8CEC-4E16-9856-0353CF4AFA7D}" type="datetimeFigureOut">
              <a:rPr lang="en-US" smtClean="0"/>
              <a:pPr/>
              <a:t>5/3/2022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18C1F57-105D-432D-B2F2-38318E5031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 vào hình bé gái để đến slide kết thúc trò chơi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C1F57-105D-432D-B2F2-38318E5031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5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Bam</a:t>
            </a:r>
            <a:r>
              <a:rPr lang="en-US" baseline="0" dirty="0"/>
              <a:t> </a:t>
            </a:r>
            <a:r>
              <a:rPr lang="en-US" baseline="0" dirty="0" err="1"/>
              <a:t>vao</a:t>
            </a:r>
            <a:r>
              <a:rPr lang="en-US" baseline="0" dirty="0"/>
              <a:t> be </a:t>
            </a:r>
            <a:r>
              <a:rPr lang="en-US" baseline="0" dirty="0" err="1"/>
              <a:t>gai</a:t>
            </a:r>
            <a:r>
              <a:rPr lang="en-US" baseline="0" dirty="0"/>
              <a:t> se sang slide </a:t>
            </a:r>
            <a:r>
              <a:rPr lang="en-US" baseline="0" dirty="0" err="1"/>
              <a:t>tiep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38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538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0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3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602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649" r:id="rId4"/>
    <p:sldLayoutId id="2147483650" r:id="rId5"/>
    <p:sldLayoutId id="2147483685" r:id="rId6"/>
    <p:sldLayoutId id="2147483655" r:id="rId7"/>
    <p:sldLayoutId id="214748371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slide" Target="slide7.xml"/><Relationship Id="rId12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image" Target="../media/image15.jp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19607" y="1731151"/>
            <a:ext cx="11352788" cy="23544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46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4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cánh</a:t>
            </a:r>
            <a:r>
              <a:rPr lang="en-US" sz="4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101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A98E851E-8FD7-469C-B03A-58E976131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378"/>
            <a:ext cx="12192000" cy="64316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6506" y="2731029"/>
            <a:ext cx="35589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>
                <a:ln/>
                <a:solidFill>
                  <a:srgbClr val="010A58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16175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Đi Học Về - Nhạc Thiếu Nhi">
            <a:hlinkClick r:id="" action="ppaction://media"/>
            <a:extLst>
              <a:ext uri="{FF2B5EF4-FFF2-40B4-BE49-F238E27FC236}">
                <a16:creationId xmlns:a16="http://schemas.microsoft.com/office/drawing/2014/main" xmlns="" id="{9CCC6B46-20B8-4231-8E89-ACAF539DCB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604"/>
            <a:ext cx="12192000" cy="64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1487286" y="2561739"/>
            <a:ext cx="103465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   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10A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Luyện đọc phân vai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10A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90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Cái kẹo và con cánh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96" y="467309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3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245149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859642-BA66-441F-B1BE-420259624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178"/>
            <a:ext cx="12192000" cy="6421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723A35-B734-4084-A12C-6569FFF5A37F}"/>
              </a:ext>
            </a:extLst>
          </p:cNvPr>
          <p:cNvSpPr txBox="1"/>
          <p:nvPr/>
        </p:nvSpPr>
        <p:spPr>
          <a:xfrm>
            <a:off x="1196307" y="2269962"/>
            <a:ext cx="1121195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4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  <a:p>
            <a:pPr algn="ctr"/>
            <a:r>
              <a:rPr lang="en-US" sz="4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Cái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kẹo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 </a:t>
            </a:r>
            <a:r>
              <a:rPr lang="en-US" sz="4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cánh</a:t>
            </a:r>
            <a:r>
              <a:rPr lang="en-US" sz="4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71941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07B9BD-4E69-4CB5-A331-B26F99C1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2" t="8395" r="6863" b="52529"/>
          <a:stretch/>
        </p:blipFill>
        <p:spPr>
          <a:xfrm>
            <a:off x="19159" y="519200"/>
            <a:ext cx="12135169" cy="63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9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297EDC-609F-4D3E-A350-425D3CE6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" t="47341" r="-1"/>
          <a:stretch/>
        </p:blipFill>
        <p:spPr>
          <a:xfrm>
            <a:off x="51372" y="1166117"/>
            <a:ext cx="12140628" cy="5654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0B3858-BBE6-4C9B-9BE7-AEBC853AFEE7}"/>
              </a:ext>
            </a:extLst>
          </p:cNvPr>
          <p:cNvSpPr txBox="1"/>
          <p:nvPr/>
        </p:nvSpPr>
        <p:spPr>
          <a:xfrm>
            <a:off x="3333965" y="534257"/>
            <a:ext cx="584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Cái kẹo và con cánh cam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DAC97-FDD8-4C27-A060-E3E06DAF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8" y="472752"/>
            <a:ext cx="2351314" cy="83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2990" y="2658378"/>
            <a:ext cx="2834954" cy="3429679"/>
          </a:xfrm>
          <a:prstGeom prst="rect">
            <a:avLst/>
          </a:prstGeom>
        </p:spPr>
      </p:pic>
      <p:pic>
        <p:nvPicPr>
          <p:cNvPr id="34" name="Picture 3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69" y="1079414"/>
            <a:ext cx="2834954" cy="5025882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42" y="1357275"/>
            <a:ext cx="952032" cy="877985"/>
          </a:xfrm>
          <a:prstGeom prst="rect">
            <a:avLst/>
          </a:prstGeom>
        </p:spPr>
      </p:pic>
      <p:pic>
        <p:nvPicPr>
          <p:cNvPr id="26" name="Picture 2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13" y="295299"/>
            <a:ext cx="1371520" cy="1371520"/>
          </a:xfrm>
          <a:prstGeom prst="rect">
            <a:avLst/>
          </a:prstGeom>
        </p:spPr>
      </p:pic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0795" y="1651617"/>
            <a:ext cx="1431650" cy="137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35" y="5681312"/>
            <a:ext cx="12227301" cy="1859665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BAA68260-1055-4F35-AA5A-B94D2B204B8E}"/>
              </a:ext>
            </a:extLst>
          </p:cNvPr>
          <p:cNvSpPr/>
          <p:nvPr/>
        </p:nvSpPr>
        <p:spPr>
          <a:xfrm>
            <a:off x="2278980" y="48358"/>
            <a:ext cx="3145790" cy="777551"/>
          </a:xfrm>
          <a:prstGeom prst="flowChartTerminator">
            <a:avLst/>
          </a:prstGeom>
          <a:solidFill>
            <a:srgbClr val="3A6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A56F88-B5D4-4E1C-BD66-C10952C06CB3}"/>
              </a:ext>
            </a:extLst>
          </p:cNvPr>
          <p:cNvSpPr txBox="1"/>
          <p:nvPr/>
        </p:nvSpPr>
        <p:spPr>
          <a:xfrm>
            <a:off x="2772445" y="185056"/>
            <a:ext cx="227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TM Avo" panose="02040603050506020204" pitchFamily="18" charset="0"/>
              </a:rPr>
              <a:t>BẮT BƯỚM</a:t>
            </a:r>
          </a:p>
        </p:txBody>
      </p:sp>
      <p:pic>
        <p:nvPicPr>
          <p:cNvPr id="11" name="Content Placeholder 12" descr="powerpoint-07">
            <a:extLst>
              <a:ext uri="{FF2B5EF4-FFF2-40B4-BE49-F238E27FC236}">
                <a16:creationId xmlns:a16="http://schemas.microsoft.com/office/drawing/2014/main" xmlns="" id="{B6FFBE56-3057-4FAF-85C7-8982D2509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59" y="19043"/>
            <a:ext cx="1263136" cy="5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18 C -0.2556 -0.13449 -0.2444 -0.13333 -0.23308 -0.12916 C -0.22214 -0.12639 -0.22331 -0.12037 -0.21315 -0.10787 C -0.20821 -0.10254 -0.20339 -0.09907 -0.19896 -0.09305 C -0.18542 -0.04514 -0.19206 -0.0574 -0.18073 -0.04328 C -0.178 -0.03611 -0.17513 -0.03078 -0.17279 -0.02199 C -0.17097 -0.01666 -0.17084 -0.00532 -0.16875 -2.59259E-6 C -0.16628 0.00533 -0.16315 0.00533 -0.16081 0.00718 C -0.15469 0.00949 -0.1487 0.01135 -0.14271 0.01412 C -0.13685 0.02014 -0.13282 0.02662 -0.12657 0.02917 C -0.1211 0.02963 -0.11576 0.02917 -0.11055 0.02917 " pathEditMode="relative" rAng="0" ptsTypes="AAAAAAAAAA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0072" y="2929088"/>
            <a:ext cx="2474814" cy="29939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5258" y="2233224"/>
            <a:ext cx="2474814" cy="4387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F36052-806A-4A4D-A50A-D641C829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24595" y="470634"/>
            <a:ext cx="9859535" cy="1627414"/>
          </a:xfrm>
          <a:prstGeom prst="roundRect">
            <a:avLst/>
          </a:prstGeom>
          <a:solidFill>
            <a:srgbClr val="42A7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2404" tIns="46204" rIns="92404" bIns="46204" rtlCol="0" anchor="ctr"/>
          <a:lstStyle/>
          <a:p>
            <a:pPr algn="ctr" defTabSz="911987"/>
            <a:endParaRPr lang="en-US" sz="1824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24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9320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350323-7EBA-4639-979E-22A0DCCD8A3B}"/>
              </a:ext>
            </a:extLst>
          </p:cNvPr>
          <p:cNvSpPr txBox="1"/>
          <p:nvPr/>
        </p:nvSpPr>
        <p:spPr>
          <a:xfrm>
            <a:off x="2568842" y="846516"/>
            <a:ext cx="7769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UTM Avo" panose="02040603050506020204" pitchFamily="18" charset="0"/>
              </a:rPr>
              <a:t>Cô giáo hỏi cả lớp câu gì?</a:t>
            </a:r>
          </a:p>
        </p:txBody>
      </p:sp>
    </p:spTree>
    <p:extLst>
      <p:ext uri="{BB962C8B-B14F-4D97-AF65-F5344CB8AC3E}">
        <p14:creationId xmlns:p14="http://schemas.microsoft.com/office/powerpoint/2010/main" val="97572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B23C7EC-66A3-4E9A-8633-C71A38FF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6604" y="3424913"/>
            <a:ext cx="2201340" cy="26631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0402" y="3214255"/>
            <a:ext cx="1982588" cy="3514784"/>
          </a:xfrm>
          <a:prstGeom prst="rect">
            <a:avLst/>
          </a:prstGeom>
        </p:spPr>
      </p:pic>
      <p:pic>
        <p:nvPicPr>
          <p:cNvPr id="27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4862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78F77EB-64B7-4133-9F69-006366143ED9}"/>
              </a:ext>
            </a:extLst>
          </p:cNvPr>
          <p:cNvGrpSpPr/>
          <p:nvPr/>
        </p:nvGrpSpPr>
        <p:grpSpPr>
          <a:xfrm>
            <a:off x="1330206" y="716392"/>
            <a:ext cx="9238333" cy="1627414"/>
            <a:chOff x="1208286" y="7039"/>
            <a:chExt cx="9859535" cy="1627414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AD04633C-8824-4F64-B1FD-17ED5C506466}"/>
                </a:ext>
              </a:extLst>
            </p:cNvPr>
            <p:cNvSpPr/>
            <p:nvPr/>
          </p:nvSpPr>
          <p:spPr>
            <a:xfrm>
              <a:off x="1208286" y="7039"/>
              <a:ext cx="9859535" cy="1627414"/>
            </a:xfrm>
            <a:prstGeom prst="roundRect">
              <a:avLst/>
            </a:prstGeom>
            <a:solidFill>
              <a:srgbClr val="3EA5D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2404" tIns="46204" rIns="92404" bIns="46204" rtlCol="0" anchor="ctr"/>
            <a:lstStyle/>
            <a:p>
              <a:pPr algn="ctr" defTabSz="911987"/>
              <a:endParaRPr lang="en-US" sz="1824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5719685-DD70-4269-92AE-120B6C366203}"/>
                </a:ext>
              </a:extLst>
            </p:cNvPr>
            <p:cNvSpPr txBox="1"/>
            <p:nvPr/>
          </p:nvSpPr>
          <p:spPr>
            <a:xfrm>
              <a:off x="2533855" y="170607"/>
              <a:ext cx="8450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Ngoài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Trung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còn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mang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54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A5E8AB7-1B53-4B09-8E66-31BE6C299E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82187"/>
            <a:ext cx="12227301" cy="1399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9371" y="4867659"/>
            <a:ext cx="1532929" cy="18545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9722" y="4548896"/>
            <a:ext cx="1302498" cy="2309104"/>
          </a:xfrm>
          <a:prstGeom prst="rect">
            <a:avLst/>
          </a:prstGeom>
        </p:spPr>
      </p:pic>
      <p:pic>
        <p:nvPicPr>
          <p:cNvPr id="27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9861"/>
            <a:ext cx="1023755" cy="102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ED992C-ACC2-4C5F-8CA4-32E486EF544F}"/>
              </a:ext>
            </a:extLst>
          </p:cNvPr>
          <p:cNvGrpSpPr/>
          <p:nvPr/>
        </p:nvGrpSpPr>
        <p:grpSpPr>
          <a:xfrm>
            <a:off x="1232188" y="711973"/>
            <a:ext cx="10748057" cy="1627414"/>
            <a:chOff x="1242157" y="711973"/>
            <a:chExt cx="10189394" cy="1627414"/>
          </a:xfrm>
        </p:grpSpPr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xmlns="" id="{5FE61322-5FF5-4DCC-9799-7014B577585F}"/>
                </a:ext>
              </a:extLst>
            </p:cNvPr>
            <p:cNvSpPr/>
            <p:nvPr/>
          </p:nvSpPr>
          <p:spPr>
            <a:xfrm>
              <a:off x="1242157" y="711973"/>
              <a:ext cx="9859535" cy="1627414"/>
            </a:xfrm>
            <a:prstGeom prst="roundRect">
              <a:avLst/>
            </a:prstGeom>
            <a:solidFill>
              <a:srgbClr val="309DD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2404" tIns="46204" rIns="92404" bIns="46204" rtlCol="0" anchor="ctr"/>
            <a:lstStyle/>
            <a:p>
              <a:pPr algn="ctr" defTabSz="911987"/>
              <a:endParaRPr lang="en-US" sz="1824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091B42F-2A44-4077-8934-CE986C609F10}"/>
                </a:ext>
              </a:extLst>
            </p:cNvPr>
            <p:cNvSpPr txBox="1"/>
            <p:nvPr/>
          </p:nvSpPr>
          <p:spPr>
            <a:xfrm>
              <a:off x="1531798" y="1044550"/>
              <a:ext cx="98997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Vì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vỗ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tay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khen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Trung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A1F722-AB64-46E8-9263-CA89A508A3F0}"/>
              </a:ext>
            </a:extLst>
          </p:cNvPr>
          <p:cNvSpPr/>
          <p:nvPr/>
        </p:nvSpPr>
        <p:spPr>
          <a:xfrm>
            <a:off x="6618181" y="3021891"/>
            <a:ext cx="5256027" cy="1428703"/>
          </a:xfrm>
          <a:prstGeom prst="rect">
            <a:avLst/>
          </a:prstGeom>
          <a:solidFill>
            <a:srgbClr val="87B9F8"/>
          </a:solidFill>
          <a:ln w="28575" cap="flat" cmpd="sng" algn="ctr">
            <a:noFill/>
            <a:prstDash val="solid"/>
          </a:ln>
          <a:effectLst/>
        </p:spPr>
        <p:txBody>
          <a:bodyPr lIns="120079" tIns="60040" rIns="120079" bIns="60040" rtlCol="0" anchor="ctr"/>
          <a:lstStyle/>
          <a:p>
            <a:pPr lvl="0"/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b/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Trung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thật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thà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8B22B5-625C-4AE5-976B-71A77EFE6F0C}"/>
              </a:ext>
            </a:extLst>
          </p:cNvPr>
          <p:cNvSpPr/>
          <p:nvPr/>
        </p:nvSpPr>
        <p:spPr>
          <a:xfrm>
            <a:off x="669369" y="3042172"/>
            <a:ext cx="5221291" cy="1428703"/>
          </a:xfrm>
          <a:prstGeom prst="rect">
            <a:avLst/>
          </a:prstGeom>
          <a:solidFill>
            <a:srgbClr val="87B9F8"/>
          </a:solidFill>
          <a:ln w="28575" cap="flat" cmpd="sng" algn="ctr">
            <a:noFill/>
            <a:prstDash val="solid"/>
          </a:ln>
          <a:effectLst/>
        </p:spPr>
        <p:txBody>
          <a:bodyPr lIns="120079" tIns="60040" rIns="120079" bIns="60040" rtlCol="0" anchor="ctr"/>
          <a:lstStyle/>
          <a:p>
            <a:pPr lvl="0"/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a/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Trung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nói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10A58"/>
                </a:solidFill>
                <a:latin typeface="UTM Avo" panose="02040603050506020204" pitchFamily="18" charset="0"/>
              </a:rPr>
              <a:t>rất</a:t>
            </a:r>
            <a:r>
              <a:rPr lang="en-US" sz="3600" dirty="0">
                <a:solidFill>
                  <a:srgbClr val="010A58"/>
                </a:solidFill>
                <a:latin typeface="UTM Avo" panose="02040603050506020204" pitchFamily="18" charset="0"/>
              </a:rPr>
              <a:t> hay.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D73BCF5-3A72-4EA6-B5B8-EB7CF386B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874" y="3119745"/>
            <a:ext cx="1306335" cy="10451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D3A0308-32F3-4A28-A7CD-BAD7D7E4E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88" y="3329763"/>
            <a:ext cx="1147726" cy="10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358" y="202"/>
            <a:ext cx="12191285" cy="68575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537" y="2645236"/>
            <a:ext cx="2834954" cy="3429679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976" y="1049006"/>
            <a:ext cx="2834954" cy="5025882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31" y="313568"/>
            <a:ext cx="4461034" cy="446103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635" y="5442064"/>
            <a:ext cx="12227301" cy="2098913"/>
          </a:xfrm>
          <a:prstGeom prst="rect">
            <a:avLst/>
          </a:prstGeom>
        </p:spPr>
      </p:pic>
      <p:pic>
        <p:nvPicPr>
          <p:cNvPr id="7" name="Content Placeholder 12" descr="powerpoint-07">
            <a:extLst>
              <a:ext uri="{FF2B5EF4-FFF2-40B4-BE49-F238E27FC236}">
                <a16:creationId xmlns:a16="http://schemas.microsoft.com/office/drawing/2014/main" xmlns="" id="{B6FFBE56-3057-4FAF-85C7-8982D25098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9" y="19043"/>
            <a:ext cx="1263136" cy="5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127</Words>
  <Application>Microsoft Office PowerPoint</Application>
  <PresentationFormat>Custom</PresentationFormat>
  <Paragraphs>22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UTM Avo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79</cp:revision>
  <dcterms:created xsi:type="dcterms:W3CDTF">2021-11-01T08:16:43Z</dcterms:created>
  <dcterms:modified xsi:type="dcterms:W3CDTF">2022-05-03T15:09:51Z</dcterms:modified>
</cp:coreProperties>
</file>