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91" r:id="rId2"/>
    <p:sldId id="259" r:id="rId3"/>
    <p:sldId id="1463" r:id="rId4"/>
    <p:sldId id="1487" r:id="rId5"/>
    <p:sldId id="1486" r:id="rId6"/>
    <p:sldId id="1489" r:id="rId7"/>
    <p:sldId id="1459" r:id="rId8"/>
    <p:sldId id="1480" r:id="rId9"/>
    <p:sldId id="1481" r:id="rId10"/>
    <p:sldId id="1482" r:id="rId11"/>
    <p:sldId id="1483" r:id="rId12"/>
    <p:sldId id="1488" r:id="rId13"/>
    <p:sldId id="1484" r:id="rId14"/>
    <p:sldId id="1490" r:id="rId15"/>
    <p:sldId id="1485" r:id="rId16"/>
    <p:sldId id="1464" r:id="rId17"/>
    <p:sldId id="1465" r:id="rId18"/>
    <p:sldId id="44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BD4B"/>
    <a:srgbClr val="5F360E"/>
    <a:srgbClr val="895527"/>
    <a:srgbClr val="D1FAFE"/>
    <a:srgbClr val="42D64C"/>
    <a:srgbClr val="FF7707"/>
    <a:srgbClr val="4472C4"/>
    <a:srgbClr val="29AE9D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90291" autoAdjust="0"/>
  </p:normalViewPr>
  <p:slideViewPr>
    <p:cSldViewPr snapToGrid="0">
      <p:cViewPr varScale="1">
        <p:scale>
          <a:sx n="66" d="100"/>
          <a:sy n="66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7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7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9.pn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14.xml"/><Relationship Id="rId10" Type="http://schemas.openxmlformats.org/officeDocument/2006/relationships/slide" Target="slide12.xml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26.gif"/><Relationship Id="rId15" Type="http://schemas.openxmlformats.org/officeDocument/2006/relationships/image" Target="../media/image27.png"/><Relationship Id="rId10" Type="http://schemas.openxmlformats.org/officeDocument/2006/relationships/slide" Target="slide12.xml"/><Relationship Id="rId4" Type="http://schemas.openxmlformats.org/officeDocument/2006/relationships/image" Target="../media/image25.jpg"/><Relationship Id="rId9" Type="http://schemas.openxmlformats.org/officeDocument/2006/relationships/image" Target="../media/image21.png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10111" y="1648606"/>
            <a:ext cx="115718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th</a:t>
            </a:r>
            <a:r>
              <a:rPr lang="vi-VN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ớc kẻ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E16897-E7D0-4CB4-B4C0-FF96BE36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D65A2-AF4D-48AC-A226-1C0369A9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044" b="3933"/>
          <a:stretch/>
        </p:blipFill>
        <p:spPr>
          <a:xfrm>
            <a:off x="5222818" y="6361"/>
            <a:ext cx="6428635" cy="644873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4E0EDD4C-7CDE-4BCC-9826-35296AFB5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53950" y="5203569"/>
            <a:ext cx="1413848" cy="126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46624D-2748-4120-A41D-E5E77E256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4407" r="52327" b="54576"/>
          <a:stretch/>
        </p:blipFill>
        <p:spPr>
          <a:xfrm>
            <a:off x="5147020" y="812221"/>
            <a:ext cx="6087172" cy="479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98DA01-19EE-43B4-B391-E432BE328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135079" y="-26775"/>
            <a:ext cx="2426736" cy="222334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E805DF86-A613-4B4E-9150-6F822AE0FBE2}"/>
              </a:ext>
            </a:extLst>
          </p:cNvPr>
          <p:cNvSpPr/>
          <p:nvPr/>
        </p:nvSpPr>
        <p:spPr>
          <a:xfrm>
            <a:off x="4648114" y="436041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F9D4BBD1-6803-4B9F-ACBC-1E102193ABA4}"/>
              </a:ext>
            </a:extLst>
          </p:cNvPr>
          <p:cNvSpPr/>
          <p:nvPr/>
        </p:nvSpPr>
        <p:spPr>
          <a:xfrm>
            <a:off x="117707" y="2196565"/>
            <a:ext cx="5407199" cy="4258529"/>
          </a:xfrm>
          <a:prstGeom prst="cloud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các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bạn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làm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việc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với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nhau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rất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vui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vẻ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3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996B74-953D-4226-86F1-218259D2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0" y="31112"/>
            <a:ext cx="6400801" cy="659770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CC4C92-290F-4F40-AA4C-C8B5B439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24735" r="11054" b="54248"/>
          <a:stretch/>
        </p:blipFill>
        <p:spPr>
          <a:xfrm>
            <a:off x="5248295" y="877439"/>
            <a:ext cx="5742966" cy="45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97148E-41E1-4890-8640-3827414AF1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5671"/>
            <a:ext cx="4126651" cy="1614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AD2F6-E52E-468A-8F9F-25AE49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803639" y="1090341"/>
            <a:ext cx="1236635" cy="243195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A4F01257-F0AB-478E-AACF-D8A46AE8A918}"/>
              </a:ext>
            </a:extLst>
          </p:cNvPr>
          <p:cNvSpPr/>
          <p:nvPr/>
        </p:nvSpPr>
        <p:spPr>
          <a:xfrm>
            <a:off x="4040804" y="501405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D9A047F-B865-405B-8327-4E7F00AF9155}"/>
              </a:ext>
            </a:extLst>
          </p:cNvPr>
          <p:cNvSpPr/>
          <p:nvPr/>
        </p:nvSpPr>
        <p:spPr>
          <a:xfrm>
            <a:off x="16353" y="1710389"/>
            <a:ext cx="5248295" cy="45808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rằng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quan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trọng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nhất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mình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oai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lắm</a:t>
            </a:r>
            <a:r>
              <a:rPr lang="en-US" sz="3200" dirty="0">
                <a:solidFill>
                  <a:srgbClr val="5F360E"/>
                </a:solidFill>
              </a:rPr>
              <a:t>,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ưỡn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ngực</a:t>
            </a:r>
            <a:r>
              <a:rPr lang="en-US" sz="3200" dirty="0">
                <a:solidFill>
                  <a:srgbClr val="5F360E"/>
                </a:solidFill>
              </a:rPr>
              <a:t>.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trở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thành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chiếc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cong.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9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4391126-0191-4849-9D9F-166A336E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"/>
            <a:ext cx="12175648" cy="6367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5" y="-26775"/>
            <a:ext cx="6752409" cy="6597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457AB3-B3BD-4E8F-920C-05EF073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6033" r="51226" b="32950"/>
          <a:stretch/>
        </p:blipFill>
        <p:spPr>
          <a:xfrm>
            <a:off x="358886" y="790414"/>
            <a:ext cx="6026531" cy="47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A4F01257-F0AB-478E-AACF-D8A46AE8A918}"/>
              </a:ext>
            </a:extLst>
          </p:cNvPr>
          <p:cNvSpPr/>
          <p:nvPr/>
        </p:nvSpPr>
        <p:spPr>
          <a:xfrm>
            <a:off x="68328" y="170987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3</a:t>
            </a:r>
            <a:endParaRPr lang="vi-VN" sz="40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B2D43A-27BE-424E-B313-55A7557BC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5" y="-557834"/>
            <a:ext cx="1673817" cy="233691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92D6A9A-4378-465C-A2A9-43CA06BFE888}"/>
              </a:ext>
            </a:extLst>
          </p:cNvPr>
          <p:cNvSpPr/>
          <p:nvPr/>
        </p:nvSpPr>
        <p:spPr>
          <a:xfrm>
            <a:off x="6192984" y="621847"/>
            <a:ext cx="5748618" cy="4288504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mực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 Anh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rồi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chúng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quá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2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831 C 0.01705 -0.0831 0.03099 -0.04306 0.03099 0.00648 C 0.03099 0.0588 0.01705 0.09884 2.70833E-6 0.09884 C -0.01706 0.09884 -0.03099 0.14028 -0.03099 0.18912 C -0.03099 0.23912 -0.01706 0.2794 2.70833E-6 0.2794 C 0.01705 0.2794 0.03099 0.31968 0.03099 0.36898 C 0.03099 0.41829 0.01705 0.45926 2.70833E-6 0.45926 C -0.01706 0.45926 -0.03099 0.49977 -0.03099 0.55208 C -0.03099 0.60185 -0.01706 0.64236 2.70833E-6 0.64236 C 0.01705 0.64236 0.03099 0.60185 0.03099 0.55208 C 0.03099 0.49977 0.01705 0.45926 2.70833E-6 0.45926 C -0.01706 0.45926 -0.03099 0.41829 -0.03099 0.36898 C -0.03099 0.31968 -0.01706 0.2794 2.70833E-6 0.2794 C 0.01705 0.2794 0.03099 0.23912 0.03099 0.18912 C 0.03099 0.14028 0.01705 0.09884 2.70833E-6 0.09884 C -0.01706 0.09884 -0.03099 0.0588 -0.03099 0.00648 C -0.03099 -0.04306 -0.01706 -0.0831 2.70833E-6 -0.0831 Z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914D53-0104-4809-909A-F26E9A853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812"/>
            <a:ext cx="12175647" cy="647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51C171-2F77-4C50-8AA3-CECDCE51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32" y="-131625"/>
            <a:ext cx="6109470" cy="665787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4AF67B4-92EB-48C6-92D5-C01166BCC4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74343" y="5264796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0BB841-67A6-4DDD-AAD6-5D7735673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88" y="33671"/>
            <a:ext cx="1844531" cy="201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D57489-F0CA-460F-B5C1-E01CA4A7E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45705" r="11022" b="33278"/>
          <a:stretch/>
        </p:blipFill>
        <p:spPr>
          <a:xfrm>
            <a:off x="211513" y="863292"/>
            <a:ext cx="5440179" cy="4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5C6CF3C6-097B-42ED-925C-BDBAEE82D9EC}"/>
              </a:ext>
            </a:extLst>
          </p:cNvPr>
          <p:cNvSpPr/>
          <p:nvPr/>
        </p:nvSpPr>
        <p:spPr>
          <a:xfrm>
            <a:off x="-85133" y="274356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2CB2C81-9F59-448F-BF48-5FAF64B5706F}"/>
              </a:ext>
            </a:extLst>
          </p:cNvPr>
          <p:cNvSpPr/>
          <p:nvPr/>
        </p:nvSpPr>
        <p:spPr>
          <a:xfrm>
            <a:off x="5799020" y="863292"/>
            <a:ext cx="6071471" cy="4640062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Trả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lời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nói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Cái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gương</a:t>
            </a:r>
            <a:r>
              <a:rPr lang="en-US" sz="3200" dirty="0">
                <a:solidFill>
                  <a:srgbClr val="FFFF00"/>
                </a:solidFill>
              </a:rPr>
              <a:t> kia </a:t>
            </a:r>
            <a:r>
              <a:rPr lang="en-US" sz="3200" dirty="0" err="1">
                <a:solidFill>
                  <a:srgbClr val="FFFF00"/>
                </a:solidFill>
              </a:rPr>
              <a:t>không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trái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kia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nữa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9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05602 C 0.08997 -0.02708 0.0763 0.0132 0.02786 0.01273 C -0.04232 0.01273 -0.04753 -0.12245 -0.13099 -0.12291 C -0.20638 -0.12291 -0.16615 -0.00486 -0.23854 -0.00532 C -0.31419 -0.00532 -0.27396 -0.09074 -0.35469 -0.09074 C -0.4276 -0.09074 -0.38698 -0.0331 -0.45169 -0.0331 C -0.5138 -0.0331 -0.48151 -0.07731 -0.53802 -0.07731 C -0.57018 -0.07731 -0.57292 -0.06528 -0.57513 -0.05602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402C93-FC0D-4083-AF39-BD8DDE7BA85C}"/>
              </a:ext>
            </a:extLst>
          </p:cNvPr>
          <p:cNvGrpSpPr/>
          <p:nvPr/>
        </p:nvGrpSpPr>
        <p:grpSpPr>
          <a:xfrm>
            <a:off x="0" y="0"/>
            <a:ext cx="12192000" cy="6402232"/>
            <a:chOff x="0" y="0"/>
            <a:chExt cx="12192000" cy="6402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7972C59-E24D-4F24-90B5-CBE1DAC8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402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AD4222E-F346-4413-97BA-0DD727D9C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1058749" y="4213637"/>
              <a:ext cx="3818354" cy="946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5B21157-3FEB-468E-83A0-95BB40E4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844755" y="1108915"/>
              <a:ext cx="4751696" cy="1535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CFF497-A0A4-4697-8718-5204F372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2" y="48755"/>
            <a:ext cx="5538532" cy="6304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9790FB-BC6B-44F6-B50B-CB40341C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8419" r="52763" b="9589"/>
          <a:stretch/>
        </p:blipFill>
        <p:spPr>
          <a:xfrm>
            <a:off x="6933514" y="919349"/>
            <a:ext cx="5175013" cy="456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255045-0B50-4330-B098-1F2BC087A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8604"/>
          <a:stretch/>
        </p:blipFill>
        <p:spPr>
          <a:xfrm>
            <a:off x="0" y="4679928"/>
            <a:ext cx="2588216" cy="18200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C34E51EF-2DF7-4E2D-AEFA-A3B6EDD6A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78152" y="5140775"/>
            <a:ext cx="1413848" cy="12614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7535731-B207-4999-ADBA-3696156BEDD6}"/>
              </a:ext>
            </a:extLst>
          </p:cNvPr>
          <p:cNvSpPr/>
          <p:nvPr/>
        </p:nvSpPr>
        <p:spPr>
          <a:xfrm>
            <a:off x="6098" y="-23962"/>
            <a:ext cx="6927416" cy="4890429"/>
          </a:xfrm>
          <a:prstGeom prst="roundRect">
            <a:avLst/>
          </a:prstGeom>
          <a:solidFill>
            <a:srgbClr val="FCBD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lời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Một </a:t>
            </a:r>
            <a:r>
              <a:rPr lang="en-US" sz="3200" dirty="0" err="1">
                <a:solidFill>
                  <a:srgbClr val="0070C0"/>
                </a:solidFill>
              </a:rPr>
              <a:t>bà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cụ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nhặt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định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la </a:t>
            </a:r>
            <a:r>
              <a:rPr lang="en-US" sz="3200" dirty="0" err="1">
                <a:solidFill>
                  <a:srgbClr val="0070C0"/>
                </a:solidFill>
              </a:rPr>
              <a:t>ầm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rằng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không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Bác </a:t>
            </a:r>
            <a:r>
              <a:rPr lang="en-US" sz="3200" dirty="0" err="1">
                <a:solidFill>
                  <a:srgbClr val="0070C0"/>
                </a:solidFill>
              </a:rPr>
              <a:t>thợ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mộc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:”</a:t>
            </a:r>
            <a:r>
              <a:rPr lang="en-US" sz="3200" dirty="0" err="1">
                <a:solidFill>
                  <a:srgbClr val="0070C0"/>
                </a:solidFill>
              </a:rPr>
              <a:t>Đây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gỗ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hơi</a:t>
            </a:r>
            <a:r>
              <a:rPr lang="en-US" sz="3200" dirty="0">
                <a:solidFill>
                  <a:srgbClr val="0070C0"/>
                </a:solidFill>
              </a:rPr>
              <a:t> cong.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thẳng</a:t>
            </a:r>
            <a:r>
              <a:rPr lang="en-US" sz="3200" dirty="0">
                <a:solidFill>
                  <a:srgbClr val="0070C0"/>
                </a:solidFill>
              </a:rPr>
              <a:t>.”</a:t>
            </a:r>
            <a:endParaRPr lang="vi-VN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22D839A-B864-4F4B-B762-ED9E256F18E0}"/>
              </a:ext>
            </a:extLst>
          </p:cNvPr>
          <p:cNvSpPr/>
          <p:nvPr/>
        </p:nvSpPr>
        <p:spPr>
          <a:xfrm>
            <a:off x="6636021" y="519979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5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94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00439 C -0.06315 0.00208 -0.0181 0.00069 0.03672 0.00069 C 0.09323 0.00069 0.13828 0.00208 0.13828 0.00439 C 0.13828 0.00648 0.18333 0.00833 0.23984 0.00833 C 0.29466 0.00833 0.33997 0.00648 0.33997 0.0043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F4E202-01A5-416E-BEA7-7023A569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0"/>
            <a:ext cx="12179023" cy="6453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CF7173-ED4F-4FA2-95B1-0403CB7C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" y="0"/>
            <a:ext cx="6083024" cy="664710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C0B076C-96EE-4B60-99FD-1D87D8C6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800" y="5225089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C6EDF8-CB07-4266-8C86-AA52317A3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11254206" y="830707"/>
            <a:ext cx="2886908" cy="2251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7115F-7AA6-43C4-8B51-7E93F1571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68490" r="10929" b="9204"/>
          <a:stretch/>
        </p:blipFill>
        <p:spPr>
          <a:xfrm>
            <a:off x="277412" y="593868"/>
            <a:ext cx="5513706" cy="49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B72EDD90-48FC-4D01-B62A-447DB81FB5C4}"/>
              </a:ext>
            </a:extLst>
          </p:cNvPr>
          <p:cNvSpPr/>
          <p:nvPr/>
        </p:nvSpPr>
        <p:spPr>
          <a:xfrm>
            <a:off x="12976" y="323320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6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DCF9762-2724-40AD-8121-2136ECAA887F}"/>
              </a:ext>
            </a:extLst>
          </p:cNvPr>
          <p:cNvSpPr/>
          <p:nvPr/>
        </p:nvSpPr>
        <p:spPr>
          <a:xfrm>
            <a:off x="5420091" y="1203158"/>
            <a:ext cx="5513706" cy="5283387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Sau </a:t>
            </a:r>
            <a:r>
              <a:rPr lang="en-US" sz="3200" dirty="0" err="1">
                <a:solidFill>
                  <a:srgbClr val="FFFF00"/>
                </a:solidFill>
              </a:rPr>
              <a:t>khi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sửa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đã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bạn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vui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đón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Từ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luôn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chỉ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bạn</a:t>
            </a:r>
            <a:r>
              <a:rPr lang="en-US" sz="3200">
                <a:solidFill>
                  <a:srgbClr val="FFFF00"/>
                </a:solidFill>
              </a:rPr>
              <a:t> bút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những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tắp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0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4.81481E-6 C 0.03138 0.0081 -0.00404 0.0162 -0.01693 0.0162 C -0.09558 0.0162 -0.17696 -0.10602 -0.17696 -0.22755 C -0.17696 -0.16667 -0.21758 -0.10602 -0.25573 -0.10602 C -0.29636 -0.10602 -0.33438 -0.16737 -0.33438 -0.22755 C -0.33438 -0.19746 -0.35443 -0.16667 -0.375 -0.16667 C -0.39519 -0.16667 -0.41576 -0.19676 -0.41576 -0.22755 C -0.41576 -0.21227 -0.42592 -0.19746 -0.43594 -0.19746 C -0.44623 -0.19746 -0.45612 -0.21297 -0.45612 -0.22755 C -0.45612 -0.22014 -0.46107 -0.21227 -0.46628 -0.21227 C -0.46901 -0.21227 -0.47657 -0.22014 -0.47657 -0.22755 C -0.47657 -0.22431 -0.47917 -0.22014 -0.48151 -0.22014 C -0.48151 -0.21945 -0.48646 -0.22408 -0.48646 -0.22755 C -0.48646 -0.22616 -0.48646 -0.22431 -0.48907 -0.22431 C -0.48907 -0.22524 -0.4918 -0.22639 -0.4918 -0.22755 C -0.4918 -0.22732 -0.4918 -0.22616 -0.4918 -0.22524 C -0.49427 -0.22524 -0.49427 -0.22616 -0.49427 -0.22732 C -0.49701 -0.22732 -0.49701 -0.22639 -0.49701 -0.22524 C -0.49935 -0.22524 -0.49935 -0.22616 -0.49935 -0.22732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B59F57-121D-4B00-AC6A-1301822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8667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73CDDF72-0E8D-4D63-A0BA-EEE87928279F}"/>
              </a:ext>
            </a:extLst>
          </p:cNvPr>
          <p:cNvSpPr/>
          <p:nvPr/>
        </p:nvSpPr>
        <p:spPr>
          <a:xfrm>
            <a:off x="-1" y="0"/>
            <a:ext cx="8291594" cy="1368572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tranh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5B1FE8-A7FA-4103-986F-7D12C68E9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9" b="67518"/>
          <a:stretch/>
        </p:blipFill>
        <p:spPr>
          <a:xfrm>
            <a:off x="5625886" y="1368575"/>
            <a:ext cx="6411132" cy="501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7492A17-BF05-4F7E-BFCB-2D1FD6A00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t="-130" r="1446" b="6764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2C9CDF8-1938-4FB4-B430-ADA093E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48" t="32268" r="53057" b="35250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89EC427-AF2D-496C-8858-0C7FDA03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9" t="32580" b="3493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8C50BE3-471F-455F-99C6-6F4B2737E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66177" r="50020" b="1341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F91DE9-1822-40F9-92E2-D7D40B05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 t="66281" r="185" b="1237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644170-8732-4A57-97BC-45A70887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0891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30C2B25B-01A7-4F76-9342-200718CE81B0}"/>
              </a:ext>
            </a:extLst>
          </p:cNvPr>
          <p:cNvSpPr/>
          <p:nvPr/>
        </p:nvSpPr>
        <p:spPr>
          <a:xfrm>
            <a:off x="320841" y="0"/>
            <a:ext cx="9462668" cy="1588264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Nghe </a:t>
            </a:r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3E57FB-F251-491A-9D0C-BDF4D03C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3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C4327-9937-4B07-8A91-130DDAD4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4D0DD899-11D3-42AF-B4E3-DA7D63C3DF87}"/>
              </a:ext>
            </a:extLst>
          </p:cNvPr>
          <p:cNvSpPr/>
          <p:nvPr/>
        </p:nvSpPr>
        <p:spPr>
          <a:xfrm>
            <a:off x="1985504" y="1939927"/>
            <a:ext cx="8220990" cy="3344995"/>
          </a:xfrm>
          <a:prstGeom prst="cloud">
            <a:avLst/>
          </a:prstGeom>
          <a:solidFill>
            <a:srgbClr val="D1FAF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2C47BE-96B1-49D3-B608-4021CF0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8"/>
            <a:ext cx="121920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3026572" y="1592256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463A91-6E11-4D78-893A-49DA3252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0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182147-AB60-44EF-9875-BE8238A0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28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xmlns="" id="{43C7B25E-F930-48F3-8B3B-1128DD5936A0}"/>
              </a:ext>
            </a:extLst>
          </p:cNvPr>
          <p:cNvSpPr/>
          <p:nvPr/>
        </p:nvSpPr>
        <p:spPr>
          <a:xfrm>
            <a:off x="1355964" y="797626"/>
            <a:ext cx="9012402" cy="2408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KỂ CHUYỆN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CHUYỆN CỦA THƯỚC KẺ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xmlns="" id="{4D9E759C-F1D5-4354-86DA-0705B1B59D4E}"/>
              </a:ext>
            </a:extLst>
          </p:cNvPr>
          <p:cNvSpPr/>
          <p:nvPr/>
        </p:nvSpPr>
        <p:spPr>
          <a:xfrm>
            <a:off x="6710628" y="3429000"/>
            <a:ext cx="5481372" cy="884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Nguyễn</a:t>
            </a:r>
            <a:r>
              <a:rPr lang="en-US" altLang="zh-C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Kiên</a:t>
            </a:r>
            <a:endParaRPr lang="en-US" altLang="zh-C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380BDD-5475-42DA-A79D-0C377D57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" b="67361"/>
          <a:stretch/>
        </p:blipFill>
        <p:spPr>
          <a:xfrm>
            <a:off x="0" y="0"/>
            <a:ext cx="8117097" cy="3239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CE374-8976-435E-811C-BA9E7594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65200" r="2394" b="2161"/>
          <a:stretch/>
        </p:blipFill>
        <p:spPr>
          <a:xfrm>
            <a:off x="3758913" y="3133887"/>
            <a:ext cx="8433087" cy="323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D71087-7481-4956-950A-DFA4F911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t="31559" r="52917" b="35802"/>
          <a:stretch/>
        </p:blipFill>
        <p:spPr>
          <a:xfrm>
            <a:off x="8117098" y="0"/>
            <a:ext cx="4074902" cy="323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EC8910-6D34-43A2-ADD2-5174458D7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31207" r="2198" b="36154"/>
          <a:stretch/>
        </p:blipFill>
        <p:spPr>
          <a:xfrm>
            <a:off x="-2" y="3133887"/>
            <a:ext cx="3758915" cy="3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625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627E9-2782-4E91-A63A-4318D953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215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9734AD52-7E97-45D3-9F2B-5A32ED277A44}"/>
              </a:ext>
            </a:extLst>
          </p:cNvPr>
          <p:cNvSpPr/>
          <p:nvPr/>
        </p:nvSpPr>
        <p:spPr>
          <a:xfrm>
            <a:off x="2949098" y="0"/>
            <a:ext cx="5983835" cy="141739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Nghe </a:t>
            </a:r>
            <a:r>
              <a:rPr lang="en-US" sz="3200" dirty="0" err="1">
                <a:solidFill>
                  <a:srgbClr val="00B050"/>
                </a:solidFill>
              </a:rPr>
              <a:t>kể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chuyện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EF5DFD-B3BE-4F36-8BC7-22C1D45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4406" r="52327" b="54926"/>
          <a:stretch/>
        </p:blipFill>
        <p:spPr>
          <a:xfrm>
            <a:off x="2949098" y="1556875"/>
            <a:ext cx="5150601" cy="3958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ED1188-7851-45BE-9085-489F1F21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4671" r="11079" b="54661"/>
          <a:stretch/>
        </p:blipFill>
        <p:spPr>
          <a:xfrm>
            <a:off x="2949098" y="1589294"/>
            <a:ext cx="5150601" cy="395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A868CB-64E3-4D60-87EF-93EFF6AC7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5978" r="50578" b="33354"/>
          <a:stretch/>
        </p:blipFill>
        <p:spPr>
          <a:xfrm>
            <a:off x="2949098" y="1524456"/>
            <a:ext cx="5150601" cy="395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FEEBC-A098-4EA6-93C1-B13C26D72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45806" r="11122" b="33526"/>
          <a:stretch/>
        </p:blipFill>
        <p:spPr>
          <a:xfrm>
            <a:off x="2949097" y="1492037"/>
            <a:ext cx="5150601" cy="395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025211-8F2E-4AB7-AE97-501D118DD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8497" r="52197" b="10615"/>
          <a:stretch/>
        </p:blipFill>
        <p:spPr>
          <a:xfrm>
            <a:off x="3025296" y="1547179"/>
            <a:ext cx="4998201" cy="4000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733ACC-E920-4DE6-953F-D20DD11AD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7" t="68521" r="10562" b="9198"/>
          <a:stretch/>
        </p:blipFill>
        <p:spPr>
          <a:xfrm>
            <a:off x="2949097" y="1579598"/>
            <a:ext cx="5150601" cy="4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0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34DDEB-8335-4232-AE7C-E0FCA436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047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623DF334-377D-4661-9EC7-C09D78B493EF}"/>
              </a:ext>
            </a:extLst>
          </p:cNvPr>
          <p:cNvSpPr/>
          <p:nvPr/>
        </p:nvSpPr>
        <p:spPr>
          <a:xfrm>
            <a:off x="4863650" y="1118628"/>
            <a:ext cx="7036049" cy="296410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66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41A91E-2353-4F9C-9C4D-69078542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61"/>
            <a:ext cx="12192000" cy="6505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351237-8D40-41DC-B3DC-94C66A93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6" y="3252969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C232991-ECC2-47F1-BABA-DD43D729548B}"/>
              </a:ext>
            </a:extLst>
          </p:cNvPr>
          <p:cNvSpPr/>
          <p:nvPr/>
        </p:nvSpPr>
        <p:spPr>
          <a:xfrm>
            <a:off x="1600615" y="1456841"/>
            <a:ext cx="8597269" cy="13730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Giải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cứu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3200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9305E302-41C9-41E7-AD83-E7B088502117}"/>
              </a:ext>
            </a:extLst>
          </p:cNvPr>
          <p:cNvSpPr/>
          <p:nvPr/>
        </p:nvSpPr>
        <p:spPr>
          <a:xfrm>
            <a:off x="3236329" y="-16605"/>
            <a:ext cx="5024268" cy="1373069"/>
          </a:xfrm>
          <a:prstGeom prst="cloud">
            <a:avLst/>
          </a:prstGeom>
          <a:solidFill>
            <a:srgbClr val="FFFF00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2B67F9-BEEA-4261-B462-62425315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45"/>
            <a:ext cx="12192000" cy="6609452"/>
          </a:xfrm>
          <a:prstGeom prst="rect">
            <a:avLst/>
          </a:prstGeom>
        </p:spPr>
      </p:pic>
      <p:sp>
        <p:nvSpPr>
          <p:cNvPr id="3" name="giai cứu">
            <a:extLst>
              <a:ext uri="{FF2B5EF4-FFF2-40B4-BE49-F238E27FC236}">
                <a16:creationId xmlns:a16="http://schemas.microsoft.com/office/drawing/2014/main" xmlns="" id="{DDFA75EC-AB89-4C54-8EE1-E7533516A5AE}"/>
              </a:ext>
            </a:extLst>
          </p:cNvPr>
          <p:cNvSpPr/>
          <p:nvPr/>
        </p:nvSpPr>
        <p:spPr>
          <a:xfrm>
            <a:off x="4972595" y="5437618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4F3A17-0B6F-4FDB-9743-7676EE13F498}"/>
              </a:ext>
            </a:extLst>
          </p:cNvPr>
          <p:cNvSpPr/>
          <p:nvPr/>
        </p:nvSpPr>
        <p:spPr>
          <a:xfrm>
            <a:off x="1335428" y="3897522"/>
            <a:ext cx="7125944" cy="1344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xmlns="" id="{AB84C0B1-BA92-4BDB-B66E-2325A030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886" y="591670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620EC9-BBAB-46BB-BFDC-570E80FF8415}"/>
              </a:ext>
            </a:extLst>
          </p:cNvPr>
          <p:cNvSpPr txBox="1"/>
          <p:nvPr/>
        </p:nvSpPr>
        <p:spPr>
          <a:xfrm>
            <a:off x="0" y="6858000"/>
            <a:ext cx="12192000" cy="58169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tầng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với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hết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mỗi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dung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):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có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2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thì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lần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nữa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Thực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(1-6)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3877D7D4-60D8-46A0-90B8-F34E6898B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22" name="c2">
            <a:hlinkClick r:id="rId8" action="ppaction://hlinksldjump"/>
            <a:extLst>
              <a:ext uri="{FF2B5EF4-FFF2-40B4-BE49-F238E27FC236}">
                <a16:creationId xmlns:a16="http://schemas.microsoft.com/office/drawing/2014/main" xmlns="" id="{2D7F950C-232E-4FCD-837E-B35D9D44FD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AD6BF83-F04B-4C27-9A0F-71B1B7F72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A129441-F73F-42B0-A8B8-50C06310E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xmlns="" id="{3C810071-A2D4-437E-9255-A3A5BDBD64D0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xmlns="" id="{6D558CA8-6693-42A0-B448-7B5EDE0924E1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xmlns="" id="{E6B7C171-4AFB-4F9F-A510-EA420AAD8671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xmlns="" id="{B410D0A3-0933-413A-8088-E51BC277ED2F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xmlns="" id="{A0A7CA28-3122-493F-8C41-22F866CAB7D9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xmlns="" id="{C5C9DCA1-6BDF-4869-B8D5-C651BB53AF6B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CBA8D0D-C4CB-4E17-96B4-424B4E65E457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C6E7312-7002-44F3-8EB6-BFE45A1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DA2B3A4C-67C1-4444-BCDB-D6BB3D2D06C3}"/>
                </a:ext>
              </a:extLst>
            </p:cNvPr>
            <p:cNvSpPr txBox="1"/>
            <p:nvPr/>
          </p:nvSpPr>
          <p:spPr>
            <a:xfrm>
              <a:off x="9750724" y="3954288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F983847-8E70-400D-BEB3-4C4626FD2ADC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61DB872D-4F89-4577-9872-C8CCF3C5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194368C-140F-4939-975E-975064FF553E}"/>
                </a:ext>
              </a:extLst>
            </p:cNvPr>
            <p:cNvSpPr txBox="1"/>
            <p:nvPr/>
          </p:nvSpPr>
          <p:spPr>
            <a:xfrm>
              <a:off x="11182266" y="3954287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33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1A5F5B-7882-4AFD-9132-4B07B042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78515" y="-10926"/>
            <a:ext cx="12096700" cy="6391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4312C8-1B49-44F5-9258-D198ED11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6" y="-32084"/>
            <a:ext cx="12111432" cy="644606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BE8934F0-66D0-4DDE-8044-E69E2D846F12}"/>
              </a:ext>
            </a:extLst>
          </p:cNvPr>
          <p:cNvSpPr/>
          <p:nvPr/>
        </p:nvSpPr>
        <p:spPr>
          <a:xfrm>
            <a:off x="280097" y="0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!!!</a:t>
            </a:r>
          </a:p>
        </p:txBody>
      </p:sp>
      <p:sp>
        <p:nvSpPr>
          <p:cNvPr id="5" name="giai cứu">
            <a:extLst>
              <a:ext uri="{FF2B5EF4-FFF2-40B4-BE49-F238E27FC236}">
                <a16:creationId xmlns:a16="http://schemas.microsoft.com/office/drawing/2014/main" xmlns="" id="{53E9066C-D4ED-45CA-982B-17B9015BCDF0}"/>
              </a:ext>
            </a:extLst>
          </p:cNvPr>
          <p:cNvSpPr/>
          <p:nvPr/>
        </p:nvSpPr>
        <p:spPr>
          <a:xfrm>
            <a:off x="4865387" y="541469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218121-C5FE-4DB5-B967-BA25AA8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7" name="c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6EC2BF7-FD62-4040-8C2D-E198802A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8" name="c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D9810CD-3BE2-4A5E-994D-1ACFFC4C6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9" name="c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24F60C3-92A2-4294-8697-B5FB89265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xmlns="" id="{B6398084-A83F-4057-8111-F324C79CC22D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xmlns="" id="{755F1318-C1C1-45AF-9880-8B2D2223C4D5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xmlns="" id="{32795C38-DC60-454D-BB4B-0FB939B65182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xmlns="" id="{FABF1AE4-5074-418B-856C-882F3BAAE45E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6BD352F-BD3A-4048-92A0-8F514215CA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31484" y="4722827"/>
            <a:ext cx="2046958" cy="1383744"/>
          </a:xfrm>
          <a:prstGeom prst="rect">
            <a:avLst/>
          </a:prstGeom>
        </p:spPr>
      </p:pic>
      <p:sp>
        <p:nvSpPr>
          <p:cNvPr id="16" name="4">
            <a:extLst>
              <a:ext uri="{FF2B5EF4-FFF2-40B4-BE49-F238E27FC236}">
                <a16:creationId xmlns:a16="http://schemas.microsoft.com/office/drawing/2014/main" xmlns="" id="{3706EE8A-1BDD-45A1-8A0F-4CE42AC718FA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xmlns="" id="{5BEBCC17-719C-4B52-BDE0-87A1E893E13F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A44F2B-1541-4403-B26B-6032BE1D7801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DB6ED160-7924-4FDA-AE8B-D232D368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5FD6A81-2FA9-4F31-8C17-79146DD7C233}"/>
                </a:ext>
              </a:extLst>
            </p:cNvPr>
            <p:cNvSpPr txBox="1"/>
            <p:nvPr/>
          </p:nvSpPr>
          <p:spPr>
            <a:xfrm>
              <a:off x="9543269" y="3871619"/>
              <a:ext cx="1033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4B1D76C-24B4-4DD4-8337-C5308F6084AB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22" name="Picture 21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6D9FCA08-AC1B-4DB8-8A5F-2FD2969C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23" name="TextBox 22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4CD267E9-1EDF-43FD-A618-E9A4A5BC73D4}"/>
                </a:ext>
              </a:extLst>
            </p:cNvPr>
            <p:cNvSpPr txBox="1"/>
            <p:nvPr/>
          </p:nvSpPr>
          <p:spPr>
            <a:xfrm>
              <a:off x="10948831" y="3954288"/>
              <a:ext cx="96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66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3875</TotalTime>
  <Words>329</Words>
  <Application>Microsoft Office PowerPoint</Application>
  <PresentationFormat>Custom</PresentationFormat>
  <Paragraphs>75</Paragraphs>
  <Slides>19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129</cp:revision>
  <dcterms:created xsi:type="dcterms:W3CDTF">2021-10-30T04:56:06Z</dcterms:created>
  <dcterms:modified xsi:type="dcterms:W3CDTF">2022-05-30T04:14:22Z</dcterms:modified>
</cp:coreProperties>
</file>