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9"/>
  </p:notesMasterIdLst>
  <p:sldIdLst>
    <p:sldId id="583" r:id="rId2"/>
    <p:sldId id="338" r:id="rId3"/>
    <p:sldId id="294" r:id="rId4"/>
    <p:sldId id="341" r:id="rId5"/>
    <p:sldId id="337" r:id="rId6"/>
    <p:sldId id="342" r:id="rId7"/>
    <p:sldId id="343" r:id="rId8"/>
    <p:sldId id="344" r:id="rId9"/>
    <p:sldId id="345" r:id="rId10"/>
    <p:sldId id="347" r:id="rId11"/>
    <p:sldId id="349" r:id="rId12"/>
    <p:sldId id="348" r:id="rId13"/>
    <p:sldId id="346" r:id="rId14"/>
    <p:sldId id="352" r:id="rId15"/>
    <p:sldId id="353" r:id="rId16"/>
    <p:sldId id="354" r:id="rId17"/>
    <p:sldId id="355" r:id="rId18"/>
    <p:sldId id="356" r:id="rId19"/>
    <p:sldId id="357" r:id="rId20"/>
    <p:sldId id="358" r:id="rId21"/>
    <p:sldId id="366" r:id="rId22"/>
    <p:sldId id="367" r:id="rId23"/>
    <p:sldId id="362" r:id="rId24"/>
    <p:sldId id="369" r:id="rId25"/>
    <p:sldId id="363" r:id="rId26"/>
    <p:sldId id="370" r:id="rId27"/>
    <p:sldId id="270" r:id="rId28"/>
  </p:sldIdLst>
  <p:sldSz cx="12192000" cy="6858000"/>
  <p:notesSz cx="6858000" cy="9144000"/>
  <p:embeddedFontLs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UTM Avo" panose="0204060305050602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8119"/>
    <a:srgbClr val="FF7707"/>
    <a:srgbClr val="FFAF6C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10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8/23/2022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7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463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09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435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49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49;p11">
            <a:extLst>
              <a:ext uri="{FF2B5EF4-FFF2-40B4-BE49-F238E27FC236}">
                <a16:creationId xmlns:a16="http://schemas.microsoft.com/office/drawing/2014/main" id="{42961BC9-FF7A-4079-8E88-82C3DC8BF407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-101448" y="-101600"/>
            <a:ext cx="12613690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7383D9D-28E5-102A-ABF5-85779E123BB6}"/>
              </a:ext>
            </a:extLst>
          </p:cNvPr>
          <p:cNvSpPr/>
          <p:nvPr userDrawn="1"/>
        </p:nvSpPr>
        <p:spPr>
          <a:xfrm>
            <a:off x="1100879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E0D07EFA-A093-5F64-98F7-988EF5416C59}"/>
              </a:ext>
            </a:extLst>
          </p:cNvPr>
          <p:cNvPicPr preferRelativeResize="0"/>
          <p:nvPr userDrawn="1"/>
        </p:nvPicPr>
        <p:blipFill rotWithShape="1">
          <a:blip r:embed="rId4">
            <a:alphaModFix/>
          </a:blip>
          <a:srcRect/>
          <a:stretch/>
        </p:blipFill>
        <p:spPr>
          <a:xfrm>
            <a:off x="117586" y="0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945A5091-CEC7-A02D-AE1D-330D8682610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105E05AC-705F-48ED-53F0-D5AFA715C173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26161" y="4006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49" r:id="rId6"/>
    <p:sldLayoutId id="2147483650" r:id="rId7"/>
    <p:sldLayoutId id="2147483652" r:id="rId8"/>
    <p:sldLayoutId id="2147483656" r:id="rId9"/>
    <p:sldLayoutId id="2147483660" r:id="rId10"/>
    <p:sldLayoutId id="2147483666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22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13" Type="http://schemas.openxmlformats.org/officeDocument/2006/relationships/slide" Target="slide24.xml"/><Relationship Id="rId18" Type="http://schemas.openxmlformats.org/officeDocument/2006/relationships/image" Target="../media/image56.png"/><Relationship Id="rId3" Type="http://schemas.openxmlformats.org/officeDocument/2006/relationships/audio" Target="../media/audio2.wav"/><Relationship Id="rId21" Type="http://schemas.openxmlformats.org/officeDocument/2006/relationships/image" Target="../media/image58.png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slide" Target="slide26.xml"/><Relationship Id="rId2" Type="http://schemas.openxmlformats.org/officeDocument/2006/relationships/audio" Target="../media/audio1.wav"/><Relationship Id="rId16" Type="http://schemas.openxmlformats.org/officeDocument/2006/relationships/image" Target="../media/image55.png"/><Relationship Id="rId20" Type="http://schemas.openxmlformats.org/officeDocument/2006/relationships/slide" Target="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png"/><Relationship Id="rId11" Type="http://schemas.openxmlformats.org/officeDocument/2006/relationships/slide" Target="slide23.xml"/><Relationship Id="rId5" Type="http://schemas.openxmlformats.org/officeDocument/2006/relationships/image" Target="../media/image47.png"/><Relationship Id="rId15" Type="http://schemas.openxmlformats.org/officeDocument/2006/relationships/slide" Target="slide25.xml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audio" Target="../media/audio4.wav"/><Relationship Id="rId7" Type="http://schemas.openxmlformats.org/officeDocument/2006/relationships/image" Target="../media/image6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image" Target="../media/image6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slide" Target="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2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19.png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0" y="2710181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2: Hình vuông – Hình tròn </a:t>
            </a:r>
            <a:b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Hình tam giác – Hình chữ nhật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485140"/>
            <a:ext cx="12192000" cy="6372860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485140"/>
            <a:ext cx="12192000" cy="637286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134A01B-F86D-4BFD-886D-9C3947A9D745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 HÀNH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49" t="28513" r="6245" b="28295"/>
          <a:stretch>
            <a:fillRect/>
          </a:stretch>
        </p:blipFill>
        <p:spPr>
          <a:xfrm>
            <a:off x="0" y="431800"/>
            <a:ext cx="12192000" cy="487838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2420" y="842832"/>
            <a:ext cx="2752803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3167845" y="842832"/>
            <a:ext cx="2823225" cy="6858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950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tam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giác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9230995" y="842645"/>
            <a:ext cx="2823210" cy="84709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3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89" t="40021" r="62004" b="19219"/>
          <a:stretch>
            <a:fillRect/>
          </a:stretch>
        </p:blipFill>
        <p:spPr>
          <a:xfrm>
            <a:off x="2032635" y="3864610"/>
            <a:ext cx="2103120" cy="2122805"/>
          </a:xfrm>
          <a:prstGeom prst="ellipse">
            <a:avLst/>
          </a:prstGeom>
        </p:spPr>
      </p:pic>
      <p:pic>
        <p:nvPicPr>
          <p:cNvPr id="13" name="Picture 12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96" t="36017" r="44052" b="18507"/>
          <a:stretch>
            <a:fillRect/>
          </a:stretch>
        </p:blipFill>
        <p:spPr>
          <a:xfrm>
            <a:off x="4636135" y="3699510"/>
            <a:ext cx="2205990" cy="2333625"/>
          </a:xfrm>
          <a:prstGeom prst="rect">
            <a:avLst/>
          </a:prstGeom>
        </p:spPr>
      </p:pic>
      <p:pic>
        <p:nvPicPr>
          <p:cNvPr id="14" name="Picture 13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93" t="39440" r="5884" b="22354"/>
          <a:stretch>
            <a:fillRect/>
          </a:stretch>
        </p:blipFill>
        <p:spPr>
          <a:xfrm>
            <a:off x="6855460" y="3994785"/>
            <a:ext cx="2138680" cy="1845310"/>
          </a:xfrm>
          <a:prstGeom prst="triangle">
            <a:avLst/>
          </a:prstGeom>
        </p:spPr>
      </p:pic>
      <p:pic>
        <p:nvPicPr>
          <p:cNvPr id="15" name="Picture 14" descr="A picture containing screenshot, clock&#10;&#10;Description automatically generate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9" t="36744" r="22415" b="17780"/>
          <a:stretch>
            <a:fillRect/>
          </a:stretch>
        </p:blipFill>
        <p:spPr>
          <a:xfrm>
            <a:off x="9230360" y="4001770"/>
            <a:ext cx="2559050" cy="1927860"/>
          </a:xfrm>
          <a:prstGeom prst="rect">
            <a:avLst/>
          </a:prstGeom>
        </p:spPr>
      </p:pic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/>
          <a:srcRect l="17899" t="50602" r="70162" b="30366"/>
          <a:stretch>
            <a:fillRect/>
          </a:stretch>
        </p:blipFill>
        <p:spPr>
          <a:xfrm>
            <a:off x="0" y="4002088"/>
            <a:ext cx="2033588" cy="18748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34375 -0.301481 " pathEditMode="relative" rAng="0" ptsTypes="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" y="-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7917 -0.186111 L 0.110417 -0.338426 " pathEditMode="relative" rAng="0" ptsTypes=""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" y="-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0026 -0.0012037 " pathEditMode="relative" rAng="0" ptsTypes="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64583 -0.092037 L -0.00364583 -0.318426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09896 -0.166667 L 0.0301042 -0.305 " pathEditMode="relative" ptsTypes="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9" grpId="0" bldLvl="0" animBg="1"/>
      <p:bldP spid="10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-1" y="403541"/>
            <a:ext cx="12039601" cy="1465263"/>
          </a:xfrm>
        </p:spPr>
        <p:txBody>
          <a:bodyPr/>
          <a:lstStyle/>
          <a:p>
            <a:r>
              <a:rPr lang="en-US" altLang="en-US" sz="4000" b="1">
                <a:latin typeface="UTM Avo" panose="02040603050506020204" pitchFamily="18" charset="0"/>
                <a:cs typeface="Arial" panose="020B0604020202020204" pitchFamily="34" charset="0"/>
              </a:rPr>
              <a:t>2. Hình tam giác có màu gì? Hình vuông có màu gì? Gọi tên các hình có màu đỏ?</a:t>
            </a:r>
            <a:endParaRPr lang="vi-VN" alt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0" y="2501900"/>
            <a:ext cx="1136650" cy="1106488"/>
          </a:xfrm>
          <a:prstGeom prst="rect">
            <a:avLst/>
          </a:prstGeom>
        </p:spPr>
      </p:pic>
      <p:pic>
        <p:nvPicPr>
          <p:cNvPr id="7" name="Content Placeholder 5" descr="A picture containing drawing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69" t="32457" r="62991" b="47237"/>
          <a:stretch>
            <a:fillRect/>
          </a:stretch>
        </p:blipFill>
        <p:spPr>
          <a:xfrm>
            <a:off x="0" y="2143125"/>
            <a:ext cx="1371600" cy="1465263"/>
          </a:xfrm>
          <a:prstGeom prst="diamond">
            <a:avLst/>
          </a:prstGeom>
          <a:noFill/>
          <a:ln w="9525">
            <a:noFill/>
          </a:ln>
        </p:spPr>
      </p:pic>
      <p:pic>
        <p:nvPicPr>
          <p:cNvPr id="9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9" t="53512" r="69606" b="12785"/>
          <a:stretch>
            <a:fillRect/>
          </a:stretch>
        </p:blipFill>
        <p:spPr>
          <a:xfrm>
            <a:off x="2630170" y="3900170"/>
            <a:ext cx="853440" cy="21056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4662170" y="4409440"/>
            <a:ext cx="1156335" cy="11353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20" t="27110" r="44404" b="45711"/>
          <a:stretch>
            <a:fillRect/>
          </a:stretch>
        </p:blipFill>
        <p:spPr>
          <a:xfrm>
            <a:off x="5249545" y="2270125"/>
            <a:ext cx="1866265" cy="17379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49" t="34175" r="25686" b="47181"/>
          <a:stretch>
            <a:fillRect/>
          </a:stretch>
        </p:blipFill>
        <p:spPr>
          <a:xfrm>
            <a:off x="7458710" y="2501265"/>
            <a:ext cx="2663190" cy="1304925"/>
          </a:xfrm>
          <a:prstGeom prst="flowChartMerge">
            <a:avLst/>
          </a:prstGeom>
          <a:noFill/>
          <a:ln w="9525">
            <a:noFill/>
          </a:ln>
        </p:spPr>
      </p:pic>
      <p:pic>
        <p:nvPicPr>
          <p:cNvPr id="14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6" t="69989" r="18663" b="18851"/>
          <a:stretch>
            <a:fillRect/>
          </a:stretch>
        </p:blipFill>
        <p:spPr>
          <a:xfrm>
            <a:off x="9416415" y="5177790"/>
            <a:ext cx="1632585" cy="639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04" t="56330" r="52853" b="23792"/>
          <a:stretch>
            <a:fillRect/>
          </a:stretch>
        </p:blipFill>
        <p:spPr>
          <a:xfrm>
            <a:off x="10406380" y="2693035"/>
            <a:ext cx="1228725" cy="12071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Content Placeholder 5" descr="A picture containing drawing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5" t="47363" r="78495" b="34634"/>
          <a:stretch>
            <a:fillRect/>
          </a:stretch>
        </p:blipFill>
        <p:spPr>
          <a:xfrm>
            <a:off x="7341235" y="4721225"/>
            <a:ext cx="1025525" cy="9994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cartoon character&#10;&#10;Description automatically generated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0" r="10661" b="16273"/>
          <a:stretch>
            <a:fillRect/>
          </a:stretch>
        </p:blipFill>
        <p:spPr>
          <a:xfrm>
            <a:off x="0" y="669925"/>
            <a:ext cx="12192000" cy="542448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578485"/>
            <a:ext cx="12192000" cy="62795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578485"/>
            <a:ext cx="12192000" cy="627951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4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139DE677-54C6-4908-96AA-1B339BFE23CC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 DỤNG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Content Placeholder 99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4832" t="13705" r="24167" b="18718"/>
          <a:stretch>
            <a:fillRect/>
          </a:stretch>
        </p:blipFill>
        <p:spPr>
          <a:xfrm>
            <a:off x="0" y="3822700"/>
            <a:ext cx="3165475" cy="30353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5"/>
          <a:stretch>
            <a:fillRect/>
          </a:stretch>
        </p:blipFill>
        <p:spPr>
          <a:xfrm>
            <a:off x="0" y="654050"/>
            <a:ext cx="3141663" cy="3262313"/>
          </a:xfrm>
          <a:prstGeom prst="rect">
            <a:avLst/>
          </a:prstGeom>
        </p:spPr>
      </p:pic>
      <p:sp>
        <p:nvSpPr>
          <p:cNvPr id="6" name="Cloud Callout 5"/>
          <p:cNvSpPr/>
          <p:nvPr/>
        </p:nvSpPr>
        <p:spPr>
          <a:xfrm>
            <a:off x="5052060" y="383540"/>
            <a:ext cx="6925310" cy="4892675"/>
          </a:xfrm>
          <a:prstGeom prst="cloudCallout">
            <a:avLst>
              <a:gd name="adj1" fmla="val -72373"/>
              <a:gd name="adj2" fmla="val 39435"/>
            </a:avLst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Kể tên các đồ vật trong thực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tế có dạng: hình vuông, 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tròn,hình tam giác,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200">
                <a:solidFill>
                  <a:schemeClr val="bg1"/>
                </a:solidFill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nhật.</a:t>
            </a:r>
            <a:endParaRPr kumimoji="0" lang="vi-VN" altLang="zh-CN" sz="32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609600" y="573562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pic>
        <p:nvPicPr>
          <p:cNvPr id="101" name="Content Placeholder 100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10476" r="11975"/>
          <a:stretch>
            <a:fillRect/>
          </a:stretch>
        </p:blipFill>
        <p:spPr>
          <a:xfrm>
            <a:off x="1104900" y="1637506"/>
            <a:ext cx="3792538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" name="Content Placeholder 101"/>
          <p:cNvPicPr>
            <a:picLocks noGrp="1"/>
          </p:cNvPicPr>
          <p:nvPr>
            <p:ph sz="half" idx="4294967295"/>
          </p:nvPr>
        </p:nvPicPr>
        <p:blipFill>
          <a:blip r:embed="rId3"/>
          <a:srcRect l="9410" t="8923" r="11403" b="11321"/>
          <a:stretch>
            <a:fillRect/>
          </a:stretch>
        </p:blipFill>
        <p:spPr>
          <a:xfrm>
            <a:off x="6738938" y="1637506"/>
            <a:ext cx="3636962" cy="30305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0680"/>
            <a:ext cx="12349480" cy="1417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82600" y="501650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755775"/>
            <a:ext cx="2992438" cy="2990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Content Placeholder 103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23413" y="1952625"/>
            <a:ext cx="2668587" cy="2670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91000" y="1243330"/>
            <a:ext cx="38100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0750"/>
            <a:ext cx="12349480" cy="85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688340" y="522605"/>
            <a:ext cx="10972800" cy="582613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pic>
        <p:nvPicPr>
          <p:cNvPr id="106" name="Content Placeholder 105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57288"/>
            <a:ext cx="5153025" cy="2214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" name="Content Placeholder 106"/>
          <p:cNvPicPr>
            <a:picLocks noGrp="1"/>
          </p:cNvPicPr>
          <p:nvPr>
            <p:ph sz="half" idx="4294967295"/>
          </p:nvPr>
        </p:nvPicPr>
        <p:blipFill>
          <a:blip r:embed="rId3"/>
          <a:srcRect l="18804" r="4970"/>
          <a:stretch>
            <a:fillRect/>
          </a:stretch>
        </p:blipFill>
        <p:spPr>
          <a:xfrm>
            <a:off x="8910638" y="1641475"/>
            <a:ext cx="3281362" cy="35734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Picture 107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8865" y="3755390"/>
            <a:ext cx="4595495" cy="1727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4570"/>
            <a:ext cx="12349480" cy="77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-635" y="719455"/>
            <a:ext cx="12192635" cy="613854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文本框 51"/>
          <p:cNvSpPr txBox="1"/>
          <p:nvPr/>
        </p:nvSpPr>
        <p:spPr>
          <a:xfrm>
            <a:off x="5962372" y="4159334"/>
            <a:ext cx="309880" cy="27559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endParaRPr lang="zh-CN" altLang="en-US" sz="1200" dirty="0">
              <a:solidFill>
                <a:schemeClr val="bg1"/>
              </a:solidFill>
              <a:latin typeface="百变马丁" panose="02010601030101010101" pitchFamily="2" charset="-122"/>
              <a:ea typeface="百变马丁" panose="02010601030101010101" pitchFamily="2" charset="-122"/>
            </a:endParaRPr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50195" y="66675"/>
            <a:ext cx="609600" cy="60960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4973696" y="1714154"/>
            <a:ext cx="5679746" cy="1319478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576263"/>
            <a:ext cx="10972800" cy="582612"/>
          </a:xfrm>
        </p:spPr>
        <p:txBody>
          <a:bodyPr/>
          <a:lstStyle/>
          <a:p>
            <a:pPr algn="ctr"/>
            <a:r>
              <a:rPr lang="en-US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pic>
        <p:nvPicPr>
          <p:cNvPr id="109" name="Content Placeholder 108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076" r="3279" b="21671"/>
          <a:stretch/>
        </p:blipFill>
        <p:spPr>
          <a:xfrm>
            <a:off x="1" y="1631950"/>
            <a:ext cx="5524500" cy="31638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0" name="Content Placeholder 109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4" t="13072" r="2882" b="4502"/>
          <a:stretch>
            <a:fillRect/>
          </a:stretch>
        </p:blipFill>
        <p:spPr>
          <a:xfrm>
            <a:off x="6667501" y="1903413"/>
            <a:ext cx="4605060" cy="2828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15025"/>
            <a:ext cx="12349480" cy="9429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MKL"/>
          <p:cNvPicPr>
            <a:picLocks noGrp="1" noChangeAspect="1"/>
          </p:cNvPicPr>
          <p:nvPr>
            <p:ph idx="4294967295"/>
          </p:nvPr>
        </p:nvPicPr>
        <p:blipFill>
          <a:blip r:embed="rId4"/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2" name="CrazyDaveIntroTheme-LauraShigihara-486983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76836"/>
            <a:ext cx="609600" cy="609600"/>
          </a:xfrm>
          <a:prstGeom prst="rect">
            <a:avLst/>
          </a:prstGeom>
        </p:spPr>
      </p:pic>
      <p:pic>
        <p:nvPicPr>
          <p:cNvPr id="14344" name="Picture 8" descr="Boxhead The Zombie Wars - Unblocked Games 66 77 76 99 - Hacke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743" y="2732315"/>
            <a:ext cx="3062514" cy="1799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MVC"/>
          <p:cNvPicPr>
            <a:picLocks noGrp="1" noChangeAspect="1"/>
          </p:cNvPicPr>
          <p:nvPr>
            <p:ph idx="4294967295"/>
          </p:nvPr>
        </p:nvPicPr>
        <p:blipFill>
          <a:blip r:embed="rId5"/>
          <a:srcRect b="8654"/>
          <a:stretch>
            <a:fillRect/>
          </a:stretch>
        </p:blipFill>
        <p:spPr>
          <a:xfrm>
            <a:off x="0" y="504825"/>
            <a:ext cx="12192000" cy="6338888"/>
          </a:xfrm>
          <a:prstGeom prst="rect">
            <a:avLst/>
          </a:prstGeom>
        </p:spPr>
      </p:pic>
      <p:pic>
        <p:nvPicPr>
          <p:cNvPr id="496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3741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6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1317914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7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251675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8" name="Picture 179" descr="Fire Peashooter (Plants vs Zombies) by NinjaWoodpeckers91 on DeviantAr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89" y="3758005"/>
            <a:ext cx="1231090" cy="187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271544" y="149501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83078" y="2432502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83078" y="3580176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83078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183078" y="611734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Hoa 1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87110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Hoa 2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188075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Hoa 3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3086099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oa 4" descr="Peashooter/Gallery | Plants vs. Zombies Wiki | Fandom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64190" y="4367644"/>
            <a:ext cx="1172442" cy="117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Oval 24"/>
          <p:cNvSpPr/>
          <p:nvPr/>
        </p:nvSpPr>
        <p:spPr>
          <a:xfrm>
            <a:off x="3194174" y="3834504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4143355" y="1680855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680777" y="482136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7173252" y="5937691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932485" y="2642193"/>
            <a:ext cx="2246869" cy="753096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Zombies 1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32086" y="316055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Zombies 2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680777" y="1235651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Zombies 3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17240" y="250940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Zombies 4" descr="Rammin Animation Ghouls And Game Overs 28 Prev Next Zombie Animated GIF -  LowGif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496378" y="3526844"/>
            <a:ext cx="1839192" cy="183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1019646"/>
            <a:ext cx="474435" cy="43094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2012471"/>
            <a:ext cx="474435" cy="43094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3241161"/>
            <a:ext cx="474435" cy="43094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37" t="32043" r="27438" b="29876"/>
          <a:stretch>
            <a:fillRect/>
          </a:stretch>
        </p:blipFill>
        <p:spPr>
          <a:xfrm>
            <a:off x="1766238" y="4537669"/>
            <a:ext cx="474435" cy="430940"/>
          </a:xfrm>
          <a:prstGeom prst="rect">
            <a:avLst/>
          </a:prstGeom>
        </p:spPr>
      </p:pic>
      <p:pic>
        <p:nvPicPr>
          <p:cNvPr id="6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4532456" y="74533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6054999" y="174616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3468889" y="3031412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Picture 2" descr="Download Free png Download Angle Burst Sparks Light Point Of Pattern  Clipart PNG ... - DLPNG.co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2" t="3555"/>
          <a:stretch>
            <a:fillRect/>
          </a:stretch>
        </p:blipFill>
        <p:spPr bwMode="auto">
          <a:xfrm>
            <a:off x="5998068" y="4133010"/>
            <a:ext cx="1218211" cy="1199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63" name="Picture 12362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3" t="13001" r="11961" b="10462"/>
          <a:stretch>
            <a:fillRect/>
          </a:stretch>
        </p:blipFill>
        <p:spPr>
          <a:xfrm>
            <a:off x="11111870" y="206635"/>
            <a:ext cx="949195" cy="994566"/>
          </a:xfrm>
          <a:prstGeom prst="rect">
            <a:avLst/>
          </a:prstGeom>
        </p:spPr>
      </p:pic>
      <p:pic>
        <p:nvPicPr>
          <p:cNvPr id="12365" name="Picture 12364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7" t="22087" r="13468" b="15742"/>
          <a:stretch>
            <a:fillRect/>
          </a:stretch>
        </p:blipFill>
        <p:spPr>
          <a:xfrm>
            <a:off x="11097900" y="1200720"/>
            <a:ext cx="949195" cy="807895"/>
          </a:xfrm>
          <a:prstGeom prst="rect">
            <a:avLst/>
          </a:prstGeom>
        </p:spPr>
      </p:pic>
      <p:pic>
        <p:nvPicPr>
          <p:cNvPr id="12374" name="Picture 12373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4" t="21831" r="12037" b="17330"/>
          <a:stretch>
            <a:fillRect/>
          </a:stretch>
        </p:blipFill>
        <p:spPr>
          <a:xfrm>
            <a:off x="11148700" y="2106559"/>
            <a:ext cx="914285" cy="790576"/>
          </a:xfrm>
          <a:prstGeom prst="rect">
            <a:avLst/>
          </a:prstGeom>
        </p:spPr>
      </p:pic>
      <p:pic>
        <p:nvPicPr>
          <p:cNvPr id="12376" name="Picture 1237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0" t="17416" r="11302" b="13150"/>
          <a:stretch>
            <a:fillRect/>
          </a:stretch>
        </p:blipFill>
        <p:spPr>
          <a:xfrm>
            <a:off x="11097900" y="2995079"/>
            <a:ext cx="977689" cy="9022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157" y="883784"/>
            <a:ext cx="513346" cy="70266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671" y="1842846"/>
            <a:ext cx="513346" cy="702664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7049" y="3144971"/>
            <a:ext cx="513346" cy="702664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906" y="4186337"/>
            <a:ext cx="513346" cy="702664"/>
          </a:xfrm>
          <a:prstGeom prst="rect">
            <a:avLst/>
          </a:prstGeom>
        </p:spPr>
      </p:pic>
      <p:pic>
        <p:nvPicPr>
          <p:cNvPr id="43" name="Picture 42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618" y="354620"/>
            <a:ext cx="989040" cy="11431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75E-6 -2.59259E-6 L 0.26485 -0.0062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59259E-6 L 0.53307 0.74398 " pathEditMode="relative" rAng="0" ptsTypes="AA">
                                      <p:cBhvr>
                                        <p:cTn id="30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54" y="37199"/>
                                    </p:animMotion>
                                  </p:childTnLst>
                                  <p:subTnLst>
                                    <p:audio>
                                      <p:cMediaNode vol="37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1.48148E-6 L 0.39818 -0.0055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09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0.34597 0.60416 " pathEditMode="relative" rAng="0" ptsTypes="AA">
                                      <p:cBhvr>
                                        <p:cTn id="59" dur="1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201" y="3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81481E-6 L 0.18425 0.0034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5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25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7.40741E-7 L 0.50703 0.40509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0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91667E-6 4.44444E-6 L 0.3931 -0.02223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48" y="-111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ánh bay Zombi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5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5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L 0.24635 0.25255 " pathEditMode="relative" rAng="0" ptsTypes="AA">
                                      <p:cBhvr>
                                        <p:cTn id="118" dur="1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92" y="1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uô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884680" y="1404620"/>
            <a:ext cx="8241665" cy="2964180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259205" y="421640"/>
            <a:ext cx="9544050" cy="145605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6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752753" y="254973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7714" t="21833" r="55376" b="20256"/>
          <a:stretch>
            <a:fillRect/>
          </a:stretch>
        </p:blipFill>
        <p:spPr>
          <a:xfrm>
            <a:off x="4435185" y="1683679"/>
            <a:ext cx="2970213" cy="2547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ular Callout 1"/>
          <p:cNvSpPr/>
          <p:nvPr/>
        </p:nvSpPr>
        <p:spPr>
          <a:xfrm>
            <a:off x="159359" y="1751209"/>
            <a:ext cx="3052445" cy="918845"/>
          </a:xfrm>
          <a:prstGeom prst="wedgeRoundRectCallout">
            <a:avLst>
              <a:gd name="adj1" fmla="val -12062"/>
              <a:gd name="adj2" fmla="val 127677"/>
              <a:gd name="adj3" fmla="val 16667"/>
            </a:avLst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Nhấn vào đây để quay lại</a:t>
            </a:r>
            <a:endParaRPr lang="vi-VN" altLang="zh-CN"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pic>
        <p:nvPicPr>
          <p:cNvPr id="100" name="Content Placeholder 99"/>
          <p:cNvPicPr>
            <a:picLocks noGrp="1"/>
          </p:cNvPicPr>
          <p:nvPr>
            <p:ph idx="4294967295"/>
          </p:nvPr>
        </p:nvPicPr>
        <p:blipFill>
          <a:blip r:embed="rId8"/>
          <a:srcRect l="52978" t="19719" r="7596" b="17553"/>
          <a:stretch>
            <a:fillRect/>
          </a:stretch>
        </p:blipFill>
        <p:spPr>
          <a:xfrm>
            <a:off x="4732688" y="1663082"/>
            <a:ext cx="2687637" cy="2466975"/>
          </a:xfrm>
          <a:prstGeom prst="ellipse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021 -0.47408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10" y="-237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5247 -0.30417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2404768" y="574693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4" name="Đáp án C"/>
          <p:cNvSpPr/>
          <p:nvPr/>
        </p:nvSpPr>
        <p:spPr>
          <a:xfrm>
            <a:off x="6237607" y="4648905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Rectangles 2"/>
          <p:cNvSpPr/>
          <p:nvPr/>
        </p:nvSpPr>
        <p:spPr>
          <a:xfrm>
            <a:off x="4815205" y="1966595"/>
            <a:ext cx="3286125" cy="1570355"/>
          </a:xfrm>
          <a:prstGeom prst="rect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20833e-05 0 L -0.192031 -0.303426 " pathEditMode="relative" rAng="0" ptsTypes="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" y="-23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5729 -0.489259 " pathEditMode="relative" rAng="0" ptsTypes="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" y="-1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2404802" y="1395302"/>
            <a:ext cx="7300393" cy="2964149"/>
          </a:xfrm>
          <a:prstGeom prst="roundRect">
            <a:avLst>
              <a:gd name="adj" fmla="val 7227"/>
            </a:avLst>
          </a:prstGeom>
          <a:solidFill>
            <a:schemeClr val="tx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2" name="Đáp án A"/>
          <p:cNvSpPr/>
          <p:nvPr/>
        </p:nvSpPr>
        <p:spPr>
          <a:xfrm>
            <a:off x="2437132" y="4648381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VUÔNG</a:t>
            </a:r>
          </a:p>
        </p:txBody>
      </p:sp>
      <p:sp>
        <p:nvSpPr>
          <p:cNvPr id="43" name="Đáp án B"/>
          <p:cNvSpPr/>
          <p:nvPr/>
        </p:nvSpPr>
        <p:spPr>
          <a:xfrm>
            <a:off x="6295413" y="4648381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CHỮ NHẬT</a:t>
            </a:r>
          </a:p>
        </p:txBody>
      </p:sp>
      <p:sp>
        <p:nvSpPr>
          <p:cNvPr id="44" name="Đáp án C"/>
          <p:cNvSpPr/>
          <p:nvPr/>
        </p:nvSpPr>
        <p:spPr>
          <a:xfrm>
            <a:off x="2437132" y="5684590"/>
            <a:ext cx="3423946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TAM GIÁC</a:t>
            </a:r>
          </a:p>
        </p:txBody>
      </p:sp>
      <p:sp>
        <p:nvSpPr>
          <p:cNvPr id="45" name="Đáp án D"/>
          <p:cNvSpPr/>
          <p:nvPr/>
        </p:nvSpPr>
        <p:spPr>
          <a:xfrm>
            <a:off x="6295413" y="5684590"/>
            <a:ext cx="3452883" cy="737464"/>
          </a:xfrm>
          <a:prstGeom prst="roundRect">
            <a:avLst>
              <a:gd name="adj" fmla="val 24115"/>
            </a:avLst>
          </a:prstGeom>
          <a:gradFill flip="none" rotWithShape="1">
            <a:gsLst>
              <a:gs pos="0">
                <a:srgbClr val="E7F18C"/>
              </a:gs>
              <a:gs pos="88000">
                <a:srgbClr val="2A9834"/>
              </a:gs>
            </a:gsLst>
            <a:lin ang="8100000" scaled="1"/>
            <a:tileRect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UTM Avo" panose="02040603050506020204" pitchFamily="18" charset="0"/>
                <a:cs typeface="Arial" panose="020B0604020202020204" pitchFamily="34" charset="0"/>
              </a:rPr>
              <a:t>HÌNH TRÒN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1871981" y="421635"/>
            <a:ext cx="8454652" cy="1456205"/>
            <a:chOff x="1871981" y="421635"/>
            <a:chExt cx="8454652" cy="1456205"/>
          </a:xfrm>
        </p:grpSpPr>
        <p:grpSp>
          <p:nvGrpSpPr>
            <p:cNvPr id="6" name="Group 5"/>
            <p:cNvGrpSpPr/>
            <p:nvPr/>
          </p:nvGrpSpPr>
          <p:grpSpPr>
            <a:xfrm>
              <a:off x="1871981" y="421635"/>
              <a:ext cx="8454652" cy="1456205"/>
              <a:chOff x="2677206" y="1838325"/>
              <a:chExt cx="7124700" cy="1227138"/>
            </a:xfrm>
          </p:grpSpPr>
          <p:sp>
            <p:nvSpPr>
              <p:cNvPr id="7" name="Freeform 1125"/>
              <p:cNvSpPr/>
              <p:nvPr/>
            </p:nvSpPr>
            <p:spPr bwMode="auto">
              <a:xfrm>
                <a:off x="3753531" y="1944688"/>
                <a:ext cx="5011738" cy="971550"/>
              </a:xfrm>
              <a:custGeom>
                <a:avLst/>
                <a:gdLst>
                  <a:gd name="T0" fmla="*/ 1221 w 10045"/>
                  <a:gd name="T1" fmla="*/ 1947 h 1947"/>
                  <a:gd name="T2" fmla="*/ 68 w 10045"/>
                  <a:gd name="T3" fmla="*/ 1201 h 1947"/>
                  <a:gd name="T4" fmla="*/ 784 w 10045"/>
                  <a:gd name="T5" fmla="*/ 273 h 1947"/>
                  <a:gd name="T6" fmla="*/ 871 w 10045"/>
                  <a:gd name="T7" fmla="*/ 237 h 1947"/>
                  <a:gd name="T8" fmla="*/ 2083 w 10045"/>
                  <a:gd name="T9" fmla="*/ 87 h 1947"/>
                  <a:gd name="T10" fmla="*/ 3561 w 10045"/>
                  <a:gd name="T11" fmla="*/ 14 h 1947"/>
                  <a:gd name="T12" fmla="*/ 4532 w 10045"/>
                  <a:gd name="T13" fmla="*/ 0 h 1947"/>
                  <a:gd name="T14" fmla="*/ 5049 w 10045"/>
                  <a:gd name="T15" fmla="*/ 4 h 1947"/>
                  <a:gd name="T16" fmla="*/ 6390 w 10045"/>
                  <a:gd name="T17" fmla="*/ 27 h 1947"/>
                  <a:gd name="T18" fmla="*/ 7740 w 10045"/>
                  <a:gd name="T19" fmla="*/ 81 h 1947"/>
                  <a:gd name="T20" fmla="*/ 9069 w 10045"/>
                  <a:gd name="T21" fmla="*/ 193 h 1947"/>
                  <a:gd name="T22" fmla="*/ 9711 w 10045"/>
                  <a:gd name="T23" fmla="*/ 266 h 1947"/>
                  <a:gd name="T24" fmla="*/ 9955 w 10045"/>
                  <a:gd name="T25" fmla="*/ 598 h 1947"/>
                  <a:gd name="T26" fmla="*/ 9524 w 10045"/>
                  <a:gd name="T27" fmla="*/ 1652 h 1947"/>
                  <a:gd name="T28" fmla="*/ 9152 w 10045"/>
                  <a:gd name="T29" fmla="*/ 1846 h 1947"/>
                  <a:gd name="T30" fmla="*/ 8943 w 10045"/>
                  <a:gd name="T31" fmla="*/ 1822 h 1947"/>
                  <a:gd name="T32" fmla="*/ 8185 w 10045"/>
                  <a:gd name="T33" fmla="*/ 1745 h 1947"/>
                  <a:gd name="T34" fmla="*/ 7753 w 10045"/>
                  <a:gd name="T35" fmla="*/ 1709 h 1947"/>
                  <a:gd name="T36" fmla="*/ 6291 w 10045"/>
                  <a:gd name="T37" fmla="*/ 1635 h 1947"/>
                  <a:gd name="T38" fmla="*/ 5853 w 10045"/>
                  <a:gd name="T39" fmla="*/ 1632 h 1947"/>
                  <a:gd name="T40" fmla="*/ 4790 w 10045"/>
                  <a:gd name="T41" fmla="*/ 1651 h 1947"/>
                  <a:gd name="T42" fmla="*/ 3328 w 10045"/>
                  <a:gd name="T43" fmla="*/ 1725 h 1947"/>
                  <a:gd name="T44" fmla="*/ 1221 w 10045"/>
                  <a:gd name="T45" fmla="*/ 1947 h 19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0045" h="1947">
                    <a:moveTo>
                      <a:pt x="1221" y="1947"/>
                    </a:moveTo>
                    <a:cubicBezTo>
                      <a:pt x="619" y="1828"/>
                      <a:pt x="143" y="1604"/>
                      <a:pt x="68" y="1201"/>
                    </a:cubicBezTo>
                    <a:cubicBezTo>
                      <a:pt x="0" y="838"/>
                      <a:pt x="255" y="499"/>
                      <a:pt x="784" y="273"/>
                    </a:cubicBezTo>
                    <a:cubicBezTo>
                      <a:pt x="812" y="261"/>
                      <a:pt x="842" y="249"/>
                      <a:pt x="871" y="237"/>
                    </a:cubicBezTo>
                    <a:cubicBezTo>
                      <a:pt x="1269" y="175"/>
                      <a:pt x="1673" y="122"/>
                      <a:pt x="2083" y="87"/>
                    </a:cubicBezTo>
                    <a:cubicBezTo>
                      <a:pt x="2572" y="46"/>
                      <a:pt x="3067" y="29"/>
                      <a:pt x="3561" y="14"/>
                    </a:cubicBezTo>
                    <a:cubicBezTo>
                      <a:pt x="3885" y="5"/>
                      <a:pt x="4208" y="0"/>
                      <a:pt x="4532" y="0"/>
                    </a:cubicBezTo>
                    <a:cubicBezTo>
                      <a:pt x="4704" y="0"/>
                      <a:pt x="4876" y="1"/>
                      <a:pt x="5049" y="4"/>
                    </a:cubicBezTo>
                    <a:cubicBezTo>
                      <a:pt x="5495" y="12"/>
                      <a:pt x="5942" y="26"/>
                      <a:pt x="6390" y="27"/>
                    </a:cubicBezTo>
                    <a:cubicBezTo>
                      <a:pt x="6841" y="28"/>
                      <a:pt x="7292" y="51"/>
                      <a:pt x="7740" y="81"/>
                    </a:cubicBezTo>
                    <a:cubicBezTo>
                      <a:pt x="8185" y="110"/>
                      <a:pt x="8629" y="146"/>
                      <a:pt x="9069" y="193"/>
                    </a:cubicBezTo>
                    <a:cubicBezTo>
                      <a:pt x="9282" y="216"/>
                      <a:pt x="9497" y="239"/>
                      <a:pt x="9711" y="266"/>
                    </a:cubicBezTo>
                    <a:cubicBezTo>
                      <a:pt x="9845" y="361"/>
                      <a:pt x="9925" y="478"/>
                      <a:pt x="9955" y="598"/>
                    </a:cubicBezTo>
                    <a:cubicBezTo>
                      <a:pt x="10045" y="960"/>
                      <a:pt x="9963" y="1358"/>
                      <a:pt x="9524" y="1652"/>
                    </a:cubicBezTo>
                    <a:cubicBezTo>
                      <a:pt x="9415" y="1725"/>
                      <a:pt x="9289" y="1789"/>
                      <a:pt x="9152" y="1846"/>
                    </a:cubicBezTo>
                    <a:cubicBezTo>
                      <a:pt x="9083" y="1838"/>
                      <a:pt x="9013" y="1830"/>
                      <a:pt x="8943" y="1822"/>
                    </a:cubicBezTo>
                    <a:cubicBezTo>
                      <a:pt x="8692" y="1792"/>
                      <a:pt x="8439" y="1767"/>
                      <a:pt x="8185" y="1745"/>
                    </a:cubicBezTo>
                    <a:cubicBezTo>
                      <a:pt x="8042" y="1732"/>
                      <a:pt x="7897" y="1720"/>
                      <a:pt x="7753" y="1709"/>
                    </a:cubicBezTo>
                    <a:cubicBezTo>
                      <a:pt x="7267" y="1671"/>
                      <a:pt x="6781" y="1644"/>
                      <a:pt x="6291" y="1635"/>
                    </a:cubicBezTo>
                    <a:cubicBezTo>
                      <a:pt x="6145" y="1633"/>
                      <a:pt x="5999" y="1632"/>
                      <a:pt x="5853" y="1632"/>
                    </a:cubicBezTo>
                    <a:cubicBezTo>
                      <a:pt x="5498" y="1632"/>
                      <a:pt x="5144" y="1639"/>
                      <a:pt x="4790" y="1651"/>
                    </a:cubicBezTo>
                    <a:cubicBezTo>
                      <a:pt x="4302" y="1667"/>
                      <a:pt x="3812" y="1689"/>
                      <a:pt x="3328" y="1725"/>
                    </a:cubicBezTo>
                    <a:cubicBezTo>
                      <a:pt x="2594" y="1779"/>
                      <a:pt x="1929" y="1848"/>
                      <a:pt x="1221" y="1947"/>
                    </a:cubicBezTo>
                  </a:path>
                </a:pathLst>
              </a:custGeom>
              <a:solidFill>
                <a:srgbClr val="D9A05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8" name="Freeform 1126"/>
              <p:cNvSpPr/>
              <p:nvPr/>
            </p:nvSpPr>
            <p:spPr bwMode="auto">
              <a:xfrm>
                <a:off x="3882119" y="2925763"/>
                <a:ext cx="533400" cy="87313"/>
              </a:xfrm>
              <a:custGeom>
                <a:avLst/>
                <a:gdLst>
                  <a:gd name="T0" fmla="*/ 0 w 1069"/>
                  <a:gd name="T1" fmla="*/ 173 h 173"/>
                  <a:gd name="T2" fmla="*/ 1068 w 1069"/>
                  <a:gd name="T3" fmla="*/ 0 h 173"/>
                  <a:gd name="T4" fmla="*/ 1069 w 1069"/>
                  <a:gd name="T5" fmla="*/ 0 h 173"/>
                  <a:gd name="T6" fmla="*/ 0 w 1069"/>
                  <a:gd name="T7" fmla="*/ 173 h 173"/>
                  <a:gd name="T8" fmla="*/ 0 w 1069"/>
                  <a:gd name="T9" fmla="*/ 173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69" h="173">
                    <a:moveTo>
                      <a:pt x="0" y="173"/>
                    </a:moveTo>
                    <a:cubicBezTo>
                      <a:pt x="412" y="101"/>
                      <a:pt x="766" y="45"/>
                      <a:pt x="1068" y="0"/>
                    </a:cubicBezTo>
                    <a:cubicBezTo>
                      <a:pt x="1068" y="0"/>
                      <a:pt x="1069" y="0"/>
                      <a:pt x="1069" y="0"/>
                    </a:cubicBezTo>
                    <a:cubicBezTo>
                      <a:pt x="767" y="45"/>
                      <a:pt x="413" y="101"/>
                      <a:pt x="0" y="173"/>
                    </a:cubicBezTo>
                    <a:lnTo>
                      <a:pt x="0" y="173"/>
                    </a:ln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1127"/>
              <p:cNvSpPr/>
              <p:nvPr/>
            </p:nvSpPr>
            <p:spPr bwMode="auto">
              <a:xfrm>
                <a:off x="3486831" y="2063750"/>
                <a:ext cx="876300" cy="955675"/>
              </a:xfrm>
              <a:custGeom>
                <a:avLst/>
                <a:gdLst>
                  <a:gd name="T0" fmla="*/ 443 w 1756"/>
                  <a:gd name="T1" fmla="*/ 1917 h 1917"/>
                  <a:gd name="T2" fmla="*/ 321 w 1756"/>
                  <a:gd name="T3" fmla="*/ 1750 h 1917"/>
                  <a:gd name="T4" fmla="*/ 471 w 1756"/>
                  <a:gd name="T5" fmla="*/ 1417 h 1917"/>
                  <a:gd name="T6" fmla="*/ 297 w 1756"/>
                  <a:gd name="T7" fmla="*/ 965 h 1917"/>
                  <a:gd name="T8" fmla="*/ 0 w 1756"/>
                  <a:gd name="T9" fmla="*/ 241 h 1917"/>
                  <a:gd name="T10" fmla="*/ 518 w 1756"/>
                  <a:gd name="T11" fmla="*/ 144 h 1917"/>
                  <a:gd name="T12" fmla="*/ 1195 w 1756"/>
                  <a:gd name="T13" fmla="*/ 34 h 1917"/>
                  <a:gd name="T14" fmla="*/ 1406 w 1756"/>
                  <a:gd name="T15" fmla="*/ 0 h 1917"/>
                  <a:gd name="T16" fmla="*/ 1319 w 1756"/>
                  <a:gd name="T17" fmla="*/ 36 h 1917"/>
                  <a:gd name="T18" fmla="*/ 603 w 1756"/>
                  <a:gd name="T19" fmla="*/ 964 h 1917"/>
                  <a:gd name="T20" fmla="*/ 1756 w 1756"/>
                  <a:gd name="T21" fmla="*/ 1710 h 1917"/>
                  <a:gd name="T22" fmla="*/ 1626 w 1756"/>
                  <a:gd name="T23" fmla="*/ 1728 h 1917"/>
                  <a:gd name="T24" fmla="*/ 660 w 1756"/>
                  <a:gd name="T25" fmla="*/ 1891 h 1917"/>
                  <a:gd name="T26" fmla="*/ 490 w 1756"/>
                  <a:gd name="T27" fmla="*/ 1916 h 1917"/>
                  <a:gd name="T28" fmla="*/ 449 w 1756"/>
                  <a:gd name="T29" fmla="*/ 1917 h 1917"/>
                  <a:gd name="T30" fmla="*/ 443 w 1756"/>
                  <a:gd name="T31" fmla="*/ 1917 h 1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56" h="1917">
                    <a:moveTo>
                      <a:pt x="443" y="1917"/>
                    </a:moveTo>
                    <a:cubicBezTo>
                      <a:pt x="294" y="1917"/>
                      <a:pt x="206" y="1806"/>
                      <a:pt x="321" y="1750"/>
                    </a:cubicBezTo>
                    <a:cubicBezTo>
                      <a:pt x="505" y="1662"/>
                      <a:pt x="497" y="1542"/>
                      <a:pt x="471" y="1417"/>
                    </a:cubicBezTo>
                    <a:cubicBezTo>
                      <a:pt x="438" y="1264"/>
                      <a:pt x="366" y="1114"/>
                      <a:pt x="297" y="965"/>
                    </a:cubicBezTo>
                    <a:cubicBezTo>
                      <a:pt x="186" y="725"/>
                      <a:pt x="97" y="483"/>
                      <a:pt x="0" y="241"/>
                    </a:cubicBezTo>
                    <a:cubicBezTo>
                      <a:pt x="163" y="196"/>
                      <a:pt x="342" y="169"/>
                      <a:pt x="518" y="144"/>
                    </a:cubicBezTo>
                    <a:cubicBezTo>
                      <a:pt x="746" y="112"/>
                      <a:pt x="969" y="71"/>
                      <a:pt x="1195" y="34"/>
                    </a:cubicBezTo>
                    <a:cubicBezTo>
                      <a:pt x="1265" y="22"/>
                      <a:pt x="1335" y="11"/>
                      <a:pt x="1406" y="0"/>
                    </a:cubicBezTo>
                    <a:cubicBezTo>
                      <a:pt x="1377" y="12"/>
                      <a:pt x="1347" y="24"/>
                      <a:pt x="1319" y="36"/>
                    </a:cubicBezTo>
                    <a:cubicBezTo>
                      <a:pt x="790" y="262"/>
                      <a:pt x="535" y="601"/>
                      <a:pt x="603" y="964"/>
                    </a:cubicBezTo>
                    <a:cubicBezTo>
                      <a:pt x="678" y="1367"/>
                      <a:pt x="1154" y="1591"/>
                      <a:pt x="1756" y="1710"/>
                    </a:cubicBezTo>
                    <a:cubicBezTo>
                      <a:pt x="1713" y="1716"/>
                      <a:pt x="1669" y="1722"/>
                      <a:pt x="1626" y="1728"/>
                    </a:cubicBezTo>
                    <a:cubicBezTo>
                      <a:pt x="1323" y="1772"/>
                      <a:pt x="961" y="1847"/>
                      <a:pt x="660" y="1891"/>
                    </a:cubicBezTo>
                    <a:cubicBezTo>
                      <a:pt x="603" y="1899"/>
                      <a:pt x="547" y="1908"/>
                      <a:pt x="490" y="1916"/>
                    </a:cubicBezTo>
                    <a:cubicBezTo>
                      <a:pt x="477" y="1917"/>
                      <a:pt x="463" y="1917"/>
                      <a:pt x="449" y="1917"/>
                    </a:cubicBezTo>
                    <a:cubicBezTo>
                      <a:pt x="447" y="1917"/>
                      <a:pt x="445" y="1917"/>
                      <a:pt x="443" y="1917"/>
                    </a:cubicBezTo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130"/>
              <p:cNvSpPr/>
              <p:nvPr/>
            </p:nvSpPr>
            <p:spPr bwMode="auto">
              <a:xfrm>
                <a:off x="3143931" y="2184400"/>
                <a:ext cx="595313" cy="865188"/>
              </a:xfrm>
              <a:custGeom>
                <a:avLst/>
                <a:gdLst>
                  <a:gd name="T0" fmla="*/ 519 w 1192"/>
                  <a:gd name="T1" fmla="*/ 1736 h 1736"/>
                  <a:gd name="T2" fmla="*/ 440 w 1192"/>
                  <a:gd name="T3" fmla="*/ 1735 h 1736"/>
                  <a:gd name="T4" fmla="*/ 350 w 1192"/>
                  <a:gd name="T5" fmla="*/ 1717 h 1736"/>
                  <a:gd name="T6" fmla="*/ 8 w 1192"/>
                  <a:gd name="T7" fmla="*/ 1498 h 1736"/>
                  <a:gd name="T8" fmla="*/ 90 w 1192"/>
                  <a:gd name="T9" fmla="*/ 1445 h 1736"/>
                  <a:gd name="T10" fmla="*/ 285 w 1192"/>
                  <a:gd name="T11" fmla="*/ 1488 h 1736"/>
                  <a:gd name="T12" fmla="*/ 587 w 1192"/>
                  <a:gd name="T13" fmla="*/ 1537 h 1736"/>
                  <a:gd name="T14" fmla="*/ 831 w 1192"/>
                  <a:gd name="T15" fmla="*/ 1495 h 1736"/>
                  <a:gd name="T16" fmla="*/ 1019 w 1192"/>
                  <a:gd name="T17" fmla="*/ 1205 h 1736"/>
                  <a:gd name="T18" fmla="*/ 842 w 1192"/>
                  <a:gd name="T19" fmla="*/ 682 h 1736"/>
                  <a:gd name="T20" fmla="*/ 629 w 1192"/>
                  <a:gd name="T21" fmla="*/ 136 h 1736"/>
                  <a:gd name="T22" fmla="*/ 594 w 1192"/>
                  <a:gd name="T23" fmla="*/ 29 h 1736"/>
                  <a:gd name="T24" fmla="*/ 595 w 1192"/>
                  <a:gd name="T25" fmla="*/ 29 h 1736"/>
                  <a:gd name="T26" fmla="*/ 687 w 1192"/>
                  <a:gd name="T27" fmla="*/ 0 h 1736"/>
                  <a:gd name="T28" fmla="*/ 984 w 1192"/>
                  <a:gd name="T29" fmla="*/ 724 h 1736"/>
                  <a:gd name="T30" fmla="*/ 1158 w 1192"/>
                  <a:gd name="T31" fmla="*/ 1176 h 1736"/>
                  <a:gd name="T32" fmla="*/ 1008 w 1192"/>
                  <a:gd name="T33" fmla="*/ 1509 h 1736"/>
                  <a:gd name="T34" fmla="*/ 1130 w 1192"/>
                  <a:gd name="T35" fmla="*/ 1676 h 1736"/>
                  <a:gd name="T36" fmla="*/ 1136 w 1192"/>
                  <a:gd name="T37" fmla="*/ 1676 h 1736"/>
                  <a:gd name="T38" fmla="*/ 1177 w 1192"/>
                  <a:gd name="T39" fmla="*/ 1675 h 1736"/>
                  <a:gd name="T40" fmla="*/ 918 w 1192"/>
                  <a:gd name="T41" fmla="*/ 1711 h 1736"/>
                  <a:gd name="T42" fmla="*/ 519 w 1192"/>
                  <a:gd name="T43" fmla="*/ 1736 h 17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92" h="1736">
                    <a:moveTo>
                      <a:pt x="519" y="1736"/>
                    </a:moveTo>
                    <a:cubicBezTo>
                      <a:pt x="492" y="1736"/>
                      <a:pt x="466" y="1736"/>
                      <a:pt x="440" y="1735"/>
                    </a:cubicBezTo>
                    <a:cubicBezTo>
                      <a:pt x="409" y="1730"/>
                      <a:pt x="379" y="1724"/>
                      <a:pt x="350" y="1717"/>
                    </a:cubicBezTo>
                    <a:cubicBezTo>
                      <a:pt x="182" y="1676"/>
                      <a:pt x="0" y="1609"/>
                      <a:pt x="8" y="1498"/>
                    </a:cubicBezTo>
                    <a:cubicBezTo>
                      <a:pt x="11" y="1458"/>
                      <a:pt x="45" y="1445"/>
                      <a:pt x="90" y="1445"/>
                    </a:cubicBezTo>
                    <a:cubicBezTo>
                      <a:pt x="154" y="1445"/>
                      <a:pt x="239" y="1472"/>
                      <a:pt x="285" y="1488"/>
                    </a:cubicBezTo>
                    <a:cubicBezTo>
                      <a:pt x="376" y="1519"/>
                      <a:pt x="483" y="1537"/>
                      <a:pt x="587" y="1537"/>
                    </a:cubicBezTo>
                    <a:cubicBezTo>
                      <a:pt x="676" y="1537"/>
                      <a:pt x="761" y="1524"/>
                      <a:pt x="831" y="1495"/>
                    </a:cubicBezTo>
                    <a:cubicBezTo>
                      <a:pt x="1012" y="1438"/>
                      <a:pt x="1029" y="1309"/>
                      <a:pt x="1019" y="1205"/>
                    </a:cubicBezTo>
                    <a:cubicBezTo>
                      <a:pt x="1002" y="1029"/>
                      <a:pt x="918" y="853"/>
                      <a:pt x="842" y="682"/>
                    </a:cubicBezTo>
                    <a:cubicBezTo>
                      <a:pt x="761" y="501"/>
                      <a:pt x="691" y="320"/>
                      <a:pt x="629" y="136"/>
                    </a:cubicBezTo>
                    <a:cubicBezTo>
                      <a:pt x="617" y="101"/>
                      <a:pt x="605" y="65"/>
                      <a:pt x="594" y="29"/>
                    </a:cubicBezTo>
                    <a:lnTo>
                      <a:pt x="595" y="29"/>
                    </a:lnTo>
                    <a:cubicBezTo>
                      <a:pt x="625" y="19"/>
                      <a:pt x="656" y="9"/>
                      <a:pt x="687" y="0"/>
                    </a:cubicBezTo>
                    <a:cubicBezTo>
                      <a:pt x="784" y="242"/>
                      <a:pt x="873" y="484"/>
                      <a:pt x="984" y="724"/>
                    </a:cubicBezTo>
                    <a:cubicBezTo>
                      <a:pt x="1053" y="873"/>
                      <a:pt x="1125" y="1023"/>
                      <a:pt x="1158" y="1176"/>
                    </a:cubicBezTo>
                    <a:cubicBezTo>
                      <a:pt x="1184" y="1301"/>
                      <a:pt x="1192" y="1421"/>
                      <a:pt x="1008" y="1509"/>
                    </a:cubicBezTo>
                    <a:cubicBezTo>
                      <a:pt x="893" y="1565"/>
                      <a:pt x="981" y="1676"/>
                      <a:pt x="1130" y="1676"/>
                    </a:cubicBezTo>
                    <a:cubicBezTo>
                      <a:pt x="1132" y="1676"/>
                      <a:pt x="1134" y="1676"/>
                      <a:pt x="1136" y="1676"/>
                    </a:cubicBezTo>
                    <a:cubicBezTo>
                      <a:pt x="1150" y="1676"/>
                      <a:pt x="1164" y="1676"/>
                      <a:pt x="1177" y="1675"/>
                    </a:cubicBezTo>
                    <a:cubicBezTo>
                      <a:pt x="1091" y="1689"/>
                      <a:pt x="1005" y="1701"/>
                      <a:pt x="918" y="1711"/>
                    </a:cubicBezTo>
                    <a:cubicBezTo>
                      <a:pt x="786" y="1727"/>
                      <a:pt x="652" y="1736"/>
                      <a:pt x="519" y="1736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1" name="Freeform 1131"/>
              <p:cNvSpPr/>
              <p:nvPr/>
            </p:nvSpPr>
            <p:spPr bwMode="auto">
              <a:xfrm>
                <a:off x="2978831" y="2832100"/>
                <a:ext cx="33338" cy="85725"/>
              </a:xfrm>
              <a:custGeom>
                <a:avLst/>
                <a:gdLst>
                  <a:gd name="T0" fmla="*/ 67 w 67"/>
                  <a:gd name="T1" fmla="*/ 170 h 170"/>
                  <a:gd name="T2" fmla="*/ 0 w 67"/>
                  <a:gd name="T3" fmla="*/ 0 h 170"/>
                  <a:gd name="T4" fmla="*/ 0 w 67"/>
                  <a:gd name="T5" fmla="*/ 0 h 170"/>
                  <a:gd name="T6" fmla="*/ 67 w 67"/>
                  <a:gd name="T7" fmla="*/ 170 h 1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170">
                    <a:moveTo>
                      <a:pt x="67" y="170"/>
                    </a:moveTo>
                    <a:cubicBezTo>
                      <a:pt x="47" y="113"/>
                      <a:pt x="24" y="56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5" y="56"/>
                      <a:pt x="47" y="113"/>
                      <a:pt x="67" y="170"/>
                    </a:cubicBezTo>
                    <a:close/>
                  </a:path>
                </a:pathLst>
              </a:custGeom>
              <a:solidFill>
                <a:srgbClr val="B09D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Freeform 1132"/>
              <p:cNvSpPr>
                <a:spLocks noEditPoints="1"/>
              </p:cNvSpPr>
              <p:nvPr/>
            </p:nvSpPr>
            <p:spPr bwMode="auto">
              <a:xfrm>
                <a:off x="3058206" y="2771775"/>
                <a:ext cx="574675" cy="277813"/>
              </a:xfrm>
              <a:custGeom>
                <a:avLst/>
                <a:gdLst>
                  <a:gd name="T0" fmla="*/ 614 w 1152"/>
                  <a:gd name="T1" fmla="*/ 557 h 557"/>
                  <a:gd name="T2" fmla="*/ 388 w 1152"/>
                  <a:gd name="T3" fmla="*/ 539 h 557"/>
                  <a:gd name="T4" fmla="*/ 53 w 1152"/>
                  <a:gd name="T5" fmla="*/ 423 h 557"/>
                  <a:gd name="T6" fmla="*/ 48 w 1152"/>
                  <a:gd name="T7" fmla="*/ 256 h 557"/>
                  <a:gd name="T8" fmla="*/ 423 w 1152"/>
                  <a:gd name="T9" fmla="*/ 37 h 557"/>
                  <a:gd name="T10" fmla="*/ 753 w 1152"/>
                  <a:gd name="T11" fmla="*/ 344 h 557"/>
                  <a:gd name="T12" fmla="*/ 754 w 1152"/>
                  <a:gd name="T13" fmla="*/ 344 h 557"/>
                  <a:gd name="T14" fmla="*/ 762 w 1152"/>
                  <a:gd name="T15" fmla="*/ 339 h 557"/>
                  <a:gd name="T16" fmla="*/ 833 w 1152"/>
                  <a:gd name="T17" fmla="*/ 345 h 557"/>
                  <a:gd name="T18" fmla="*/ 970 w 1152"/>
                  <a:gd name="T19" fmla="*/ 325 h 557"/>
                  <a:gd name="T20" fmla="*/ 974 w 1152"/>
                  <a:gd name="T21" fmla="*/ 325 h 557"/>
                  <a:gd name="T22" fmla="*/ 981 w 1152"/>
                  <a:gd name="T23" fmla="*/ 324 h 557"/>
                  <a:gd name="T24" fmla="*/ 1005 w 1152"/>
                  <a:gd name="T25" fmla="*/ 317 h 557"/>
                  <a:gd name="T26" fmla="*/ 761 w 1152"/>
                  <a:gd name="T27" fmla="*/ 359 h 557"/>
                  <a:gd name="T28" fmla="*/ 459 w 1152"/>
                  <a:gd name="T29" fmla="*/ 310 h 557"/>
                  <a:gd name="T30" fmla="*/ 264 w 1152"/>
                  <a:gd name="T31" fmla="*/ 267 h 557"/>
                  <a:gd name="T32" fmla="*/ 182 w 1152"/>
                  <a:gd name="T33" fmla="*/ 320 h 557"/>
                  <a:gd name="T34" fmla="*/ 524 w 1152"/>
                  <a:gd name="T35" fmla="*/ 539 h 557"/>
                  <a:gd name="T36" fmla="*/ 614 w 1152"/>
                  <a:gd name="T37" fmla="*/ 557 h 557"/>
                  <a:gd name="T38" fmla="*/ 834 w 1152"/>
                  <a:gd name="T39" fmla="*/ 315 h 557"/>
                  <a:gd name="T40" fmla="*/ 685 w 1152"/>
                  <a:gd name="T41" fmla="*/ 288 h 557"/>
                  <a:gd name="T42" fmla="*/ 734 w 1152"/>
                  <a:gd name="T43" fmla="*/ 129 h 557"/>
                  <a:gd name="T44" fmla="*/ 780 w 1152"/>
                  <a:gd name="T45" fmla="*/ 132 h 557"/>
                  <a:gd name="T46" fmla="*/ 783 w 1152"/>
                  <a:gd name="T47" fmla="*/ 133 h 557"/>
                  <a:gd name="T48" fmla="*/ 785 w 1152"/>
                  <a:gd name="T49" fmla="*/ 132 h 557"/>
                  <a:gd name="T50" fmla="*/ 807 w 1152"/>
                  <a:gd name="T51" fmla="*/ 142 h 557"/>
                  <a:gd name="T52" fmla="*/ 809 w 1152"/>
                  <a:gd name="T53" fmla="*/ 142 h 557"/>
                  <a:gd name="T54" fmla="*/ 814 w 1152"/>
                  <a:gd name="T55" fmla="*/ 138 h 557"/>
                  <a:gd name="T56" fmla="*/ 696 w 1152"/>
                  <a:gd name="T57" fmla="*/ 0 h 557"/>
                  <a:gd name="T58" fmla="*/ 1061 w 1152"/>
                  <a:gd name="T59" fmla="*/ 231 h 557"/>
                  <a:gd name="T60" fmla="*/ 834 w 1152"/>
                  <a:gd name="T61" fmla="*/ 315 h 557"/>
                  <a:gd name="T62" fmla="*/ 570 w 1152"/>
                  <a:gd name="T63" fmla="*/ 234 h 557"/>
                  <a:gd name="T64" fmla="*/ 541 w 1152"/>
                  <a:gd name="T65" fmla="*/ 194 h 557"/>
                  <a:gd name="T66" fmla="*/ 450 w 1152"/>
                  <a:gd name="T67" fmla="*/ 30 h 557"/>
                  <a:gd name="T68" fmla="*/ 585 w 1152"/>
                  <a:gd name="T69" fmla="*/ 6 h 557"/>
                  <a:gd name="T70" fmla="*/ 652 w 1152"/>
                  <a:gd name="T71" fmla="*/ 1 h 557"/>
                  <a:gd name="T72" fmla="*/ 711 w 1152"/>
                  <a:gd name="T73" fmla="*/ 77 h 557"/>
                  <a:gd name="T74" fmla="*/ 758 w 1152"/>
                  <a:gd name="T75" fmla="*/ 117 h 557"/>
                  <a:gd name="T76" fmla="*/ 709 w 1152"/>
                  <a:gd name="T77" fmla="*/ 114 h 557"/>
                  <a:gd name="T78" fmla="*/ 570 w 1152"/>
                  <a:gd name="T79" fmla="*/ 234 h 5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152" h="557">
                    <a:moveTo>
                      <a:pt x="614" y="557"/>
                    </a:moveTo>
                    <a:cubicBezTo>
                      <a:pt x="538" y="555"/>
                      <a:pt x="463" y="549"/>
                      <a:pt x="388" y="539"/>
                    </a:cubicBezTo>
                    <a:cubicBezTo>
                      <a:pt x="256" y="522"/>
                      <a:pt x="122" y="490"/>
                      <a:pt x="53" y="423"/>
                    </a:cubicBezTo>
                    <a:cubicBezTo>
                      <a:pt x="0" y="372"/>
                      <a:pt x="13" y="309"/>
                      <a:pt x="48" y="256"/>
                    </a:cubicBezTo>
                    <a:cubicBezTo>
                      <a:pt x="110" y="162"/>
                      <a:pt x="255" y="82"/>
                      <a:pt x="423" y="37"/>
                    </a:cubicBezTo>
                    <a:cubicBezTo>
                      <a:pt x="465" y="147"/>
                      <a:pt x="513" y="317"/>
                      <a:pt x="753" y="344"/>
                    </a:cubicBezTo>
                    <a:cubicBezTo>
                      <a:pt x="753" y="344"/>
                      <a:pt x="754" y="344"/>
                      <a:pt x="754" y="344"/>
                    </a:cubicBezTo>
                    <a:cubicBezTo>
                      <a:pt x="759" y="344"/>
                      <a:pt x="762" y="342"/>
                      <a:pt x="762" y="339"/>
                    </a:cubicBezTo>
                    <a:cubicBezTo>
                      <a:pt x="786" y="343"/>
                      <a:pt x="810" y="345"/>
                      <a:pt x="833" y="345"/>
                    </a:cubicBezTo>
                    <a:cubicBezTo>
                      <a:pt x="882" y="345"/>
                      <a:pt x="928" y="337"/>
                      <a:pt x="970" y="325"/>
                    </a:cubicBezTo>
                    <a:cubicBezTo>
                      <a:pt x="971" y="325"/>
                      <a:pt x="972" y="325"/>
                      <a:pt x="974" y="325"/>
                    </a:cubicBezTo>
                    <a:cubicBezTo>
                      <a:pt x="976" y="325"/>
                      <a:pt x="978" y="325"/>
                      <a:pt x="981" y="324"/>
                    </a:cubicBezTo>
                    <a:cubicBezTo>
                      <a:pt x="989" y="322"/>
                      <a:pt x="997" y="320"/>
                      <a:pt x="1005" y="317"/>
                    </a:cubicBezTo>
                    <a:cubicBezTo>
                      <a:pt x="935" y="346"/>
                      <a:pt x="850" y="359"/>
                      <a:pt x="761" y="359"/>
                    </a:cubicBezTo>
                    <a:cubicBezTo>
                      <a:pt x="657" y="359"/>
                      <a:pt x="550" y="341"/>
                      <a:pt x="459" y="310"/>
                    </a:cubicBezTo>
                    <a:cubicBezTo>
                      <a:pt x="413" y="294"/>
                      <a:pt x="328" y="267"/>
                      <a:pt x="264" y="267"/>
                    </a:cubicBezTo>
                    <a:cubicBezTo>
                      <a:pt x="219" y="267"/>
                      <a:pt x="185" y="280"/>
                      <a:pt x="182" y="320"/>
                    </a:cubicBezTo>
                    <a:cubicBezTo>
                      <a:pt x="174" y="431"/>
                      <a:pt x="356" y="498"/>
                      <a:pt x="524" y="539"/>
                    </a:cubicBezTo>
                    <a:cubicBezTo>
                      <a:pt x="553" y="546"/>
                      <a:pt x="583" y="552"/>
                      <a:pt x="614" y="557"/>
                    </a:cubicBezTo>
                    <a:moveTo>
                      <a:pt x="834" y="315"/>
                    </a:moveTo>
                    <a:cubicBezTo>
                      <a:pt x="782" y="315"/>
                      <a:pt x="729" y="307"/>
                      <a:pt x="685" y="288"/>
                    </a:cubicBezTo>
                    <a:cubicBezTo>
                      <a:pt x="576" y="240"/>
                      <a:pt x="589" y="129"/>
                      <a:pt x="734" y="129"/>
                    </a:cubicBezTo>
                    <a:cubicBezTo>
                      <a:pt x="748" y="129"/>
                      <a:pt x="763" y="130"/>
                      <a:pt x="780" y="132"/>
                    </a:cubicBezTo>
                    <a:cubicBezTo>
                      <a:pt x="781" y="132"/>
                      <a:pt x="782" y="133"/>
                      <a:pt x="783" y="133"/>
                    </a:cubicBezTo>
                    <a:cubicBezTo>
                      <a:pt x="784" y="133"/>
                      <a:pt x="784" y="133"/>
                      <a:pt x="785" y="132"/>
                    </a:cubicBezTo>
                    <a:cubicBezTo>
                      <a:pt x="792" y="136"/>
                      <a:pt x="799" y="139"/>
                      <a:pt x="807" y="142"/>
                    </a:cubicBezTo>
                    <a:cubicBezTo>
                      <a:pt x="808" y="142"/>
                      <a:pt x="809" y="142"/>
                      <a:pt x="809" y="142"/>
                    </a:cubicBezTo>
                    <a:cubicBezTo>
                      <a:pt x="813" y="142"/>
                      <a:pt x="815" y="140"/>
                      <a:pt x="814" y="138"/>
                    </a:cubicBezTo>
                    <a:cubicBezTo>
                      <a:pt x="767" y="95"/>
                      <a:pt x="741" y="44"/>
                      <a:pt x="696" y="0"/>
                    </a:cubicBezTo>
                    <a:cubicBezTo>
                      <a:pt x="924" y="3"/>
                      <a:pt x="1152" y="93"/>
                      <a:pt x="1061" y="231"/>
                    </a:cubicBezTo>
                    <a:cubicBezTo>
                      <a:pt x="1026" y="285"/>
                      <a:pt x="931" y="315"/>
                      <a:pt x="834" y="315"/>
                    </a:cubicBezTo>
                    <a:moveTo>
                      <a:pt x="570" y="234"/>
                    </a:moveTo>
                    <a:cubicBezTo>
                      <a:pt x="559" y="221"/>
                      <a:pt x="550" y="207"/>
                      <a:pt x="541" y="194"/>
                    </a:cubicBezTo>
                    <a:cubicBezTo>
                      <a:pt x="506" y="140"/>
                      <a:pt x="488" y="84"/>
                      <a:pt x="450" y="30"/>
                    </a:cubicBezTo>
                    <a:cubicBezTo>
                      <a:pt x="494" y="20"/>
                      <a:pt x="539" y="12"/>
                      <a:pt x="585" y="6"/>
                    </a:cubicBezTo>
                    <a:cubicBezTo>
                      <a:pt x="607" y="3"/>
                      <a:pt x="630" y="2"/>
                      <a:pt x="652" y="1"/>
                    </a:cubicBezTo>
                    <a:cubicBezTo>
                      <a:pt x="664" y="27"/>
                      <a:pt x="691" y="53"/>
                      <a:pt x="711" y="77"/>
                    </a:cubicBezTo>
                    <a:cubicBezTo>
                      <a:pt x="724" y="91"/>
                      <a:pt x="739" y="105"/>
                      <a:pt x="758" y="117"/>
                    </a:cubicBezTo>
                    <a:cubicBezTo>
                      <a:pt x="740" y="115"/>
                      <a:pt x="724" y="114"/>
                      <a:pt x="709" y="114"/>
                    </a:cubicBezTo>
                    <a:cubicBezTo>
                      <a:pt x="596" y="114"/>
                      <a:pt x="548" y="176"/>
                      <a:pt x="570" y="234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1133"/>
              <p:cNvSpPr/>
              <p:nvPr/>
            </p:nvSpPr>
            <p:spPr bwMode="auto">
              <a:xfrm>
                <a:off x="8319181" y="2078038"/>
                <a:ext cx="750888" cy="900113"/>
              </a:xfrm>
              <a:custGeom>
                <a:avLst/>
                <a:gdLst>
                  <a:gd name="T0" fmla="*/ 1142 w 1505"/>
                  <a:gd name="T1" fmla="*/ 1803 h 1803"/>
                  <a:gd name="T2" fmla="*/ 975 w 1505"/>
                  <a:gd name="T3" fmla="*/ 1770 h 1803"/>
                  <a:gd name="T4" fmla="*/ 407 w 1505"/>
                  <a:gd name="T5" fmla="*/ 1641 h 1803"/>
                  <a:gd name="T6" fmla="*/ 0 w 1505"/>
                  <a:gd name="T7" fmla="*/ 1580 h 1803"/>
                  <a:gd name="T8" fmla="*/ 372 w 1505"/>
                  <a:gd name="T9" fmla="*/ 1386 h 1803"/>
                  <a:gd name="T10" fmla="*/ 803 w 1505"/>
                  <a:gd name="T11" fmla="*/ 332 h 1803"/>
                  <a:gd name="T12" fmla="*/ 559 w 1505"/>
                  <a:gd name="T13" fmla="*/ 0 h 1803"/>
                  <a:gd name="T14" fmla="*/ 1195 w 1505"/>
                  <a:gd name="T15" fmla="*/ 94 h 1803"/>
                  <a:gd name="T16" fmla="*/ 1125 w 1505"/>
                  <a:gd name="T17" fmla="*/ 326 h 1803"/>
                  <a:gd name="T18" fmla="*/ 933 w 1505"/>
                  <a:gd name="T19" fmla="*/ 858 h 1803"/>
                  <a:gd name="T20" fmla="*/ 813 w 1505"/>
                  <a:gd name="T21" fmla="*/ 1114 h 1803"/>
                  <a:gd name="T22" fmla="*/ 785 w 1505"/>
                  <a:gd name="T23" fmla="*/ 1180 h 1803"/>
                  <a:gd name="T24" fmla="*/ 783 w 1505"/>
                  <a:gd name="T25" fmla="*/ 1487 h 1803"/>
                  <a:gd name="T26" fmla="*/ 1126 w 1505"/>
                  <a:gd name="T27" fmla="*/ 1592 h 1803"/>
                  <a:gd name="T28" fmla="*/ 1392 w 1505"/>
                  <a:gd name="T29" fmla="*/ 1640 h 1803"/>
                  <a:gd name="T30" fmla="*/ 1394 w 1505"/>
                  <a:gd name="T31" fmla="*/ 1765 h 1803"/>
                  <a:gd name="T32" fmla="*/ 1142 w 1505"/>
                  <a:gd name="T33" fmla="*/ 1803 h 18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505" h="1803">
                    <a:moveTo>
                      <a:pt x="1142" y="1803"/>
                    </a:moveTo>
                    <a:cubicBezTo>
                      <a:pt x="1085" y="1793"/>
                      <a:pt x="1029" y="1782"/>
                      <a:pt x="975" y="1770"/>
                    </a:cubicBezTo>
                    <a:cubicBezTo>
                      <a:pt x="785" y="1729"/>
                      <a:pt x="601" y="1678"/>
                      <a:pt x="407" y="1641"/>
                    </a:cubicBezTo>
                    <a:cubicBezTo>
                      <a:pt x="275" y="1615"/>
                      <a:pt x="138" y="1597"/>
                      <a:pt x="0" y="1580"/>
                    </a:cubicBezTo>
                    <a:cubicBezTo>
                      <a:pt x="137" y="1523"/>
                      <a:pt x="263" y="1459"/>
                      <a:pt x="372" y="1386"/>
                    </a:cubicBezTo>
                    <a:cubicBezTo>
                      <a:pt x="811" y="1092"/>
                      <a:pt x="893" y="694"/>
                      <a:pt x="803" y="332"/>
                    </a:cubicBezTo>
                    <a:cubicBezTo>
                      <a:pt x="773" y="212"/>
                      <a:pt x="693" y="95"/>
                      <a:pt x="559" y="0"/>
                    </a:cubicBezTo>
                    <a:cubicBezTo>
                      <a:pt x="774" y="27"/>
                      <a:pt x="987" y="57"/>
                      <a:pt x="1195" y="94"/>
                    </a:cubicBezTo>
                    <a:cubicBezTo>
                      <a:pt x="1173" y="171"/>
                      <a:pt x="1149" y="249"/>
                      <a:pt x="1125" y="326"/>
                    </a:cubicBezTo>
                    <a:cubicBezTo>
                      <a:pt x="1071" y="505"/>
                      <a:pt x="1010" y="682"/>
                      <a:pt x="933" y="858"/>
                    </a:cubicBezTo>
                    <a:cubicBezTo>
                      <a:pt x="896" y="944"/>
                      <a:pt x="854" y="1029"/>
                      <a:pt x="813" y="1114"/>
                    </a:cubicBezTo>
                    <a:cubicBezTo>
                      <a:pt x="803" y="1136"/>
                      <a:pt x="793" y="1158"/>
                      <a:pt x="785" y="1180"/>
                    </a:cubicBezTo>
                    <a:cubicBezTo>
                      <a:pt x="727" y="1281"/>
                      <a:pt x="679" y="1398"/>
                      <a:pt x="783" y="1487"/>
                    </a:cubicBezTo>
                    <a:cubicBezTo>
                      <a:pt x="866" y="1559"/>
                      <a:pt x="982" y="1577"/>
                      <a:pt x="1126" y="1592"/>
                    </a:cubicBezTo>
                    <a:cubicBezTo>
                      <a:pt x="1218" y="1601"/>
                      <a:pt x="1315" y="1609"/>
                      <a:pt x="1392" y="1640"/>
                    </a:cubicBezTo>
                    <a:cubicBezTo>
                      <a:pt x="1478" y="1676"/>
                      <a:pt x="1505" y="1735"/>
                      <a:pt x="1394" y="1765"/>
                    </a:cubicBezTo>
                    <a:cubicBezTo>
                      <a:pt x="1317" y="1786"/>
                      <a:pt x="1230" y="1796"/>
                      <a:pt x="1142" y="1803"/>
                    </a:cubicBezTo>
                    <a:close/>
                  </a:path>
                </a:pathLst>
              </a:custGeom>
              <a:solidFill>
                <a:srgbClr val="CC87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Freeform 1134"/>
              <p:cNvSpPr/>
              <p:nvPr/>
            </p:nvSpPr>
            <p:spPr bwMode="auto">
              <a:xfrm>
                <a:off x="8292194" y="2876550"/>
                <a:ext cx="303213" cy="50800"/>
              </a:xfrm>
              <a:custGeom>
                <a:avLst/>
                <a:gdLst>
                  <a:gd name="T0" fmla="*/ 608 w 608"/>
                  <a:gd name="T1" fmla="*/ 102 h 102"/>
                  <a:gd name="T2" fmla="*/ 0 w 608"/>
                  <a:gd name="T3" fmla="*/ 0 h 102"/>
                  <a:gd name="T4" fmla="*/ 0 w 608"/>
                  <a:gd name="T5" fmla="*/ 0 h 102"/>
                  <a:gd name="T6" fmla="*/ 608 w 608"/>
                  <a:gd name="T7" fmla="*/ 10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08" h="102">
                    <a:moveTo>
                      <a:pt x="608" y="102"/>
                    </a:moveTo>
                    <a:cubicBezTo>
                      <a:pt x="409" y="56"/>
                      <a:pt x="206" y="25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06" y="25"/>
                      <a:pt x="409" y="56"/>
                      <a:pt x="608" y="102"/>
                    </a:cubicBezTo>
                    <a:close/>
                  </a:path>
                </a:pathLst>
              </a:custGeom>
              <a:solidFill>
                <a:srgbClr val="6F8F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Freeform 1135"/>
              <p:cNvSpPr/>
              <p:nvPr/>
            </p:nvSpPr>
            <p:spPr bwMode="auto">
              <a:xfrm>
                <a:off x="8584294" y="2062163"/>
                <a:ext cx="6350" cy="1588"/>
              </a:xfrm>
              <a:custGeom>
                <a:avLst/>
                <a:gdLst>
                  <a:gd name="T0" fmla="*/ 11 w 11"/>
                  <a:gd name="T1" fmla="*/ 1 h 1"/>
                  <a:gd name="T2" fmla="*/ 0 w 11"/>
                  <a:gd name="T3" fmla="*/ 0 h 1"/>
                  <a:gd name="T4" fmla="*/ 11 w 11"/>
                  <a:gd name="T5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1" h="1">
                    <a:moveTo>
                      <a:pt x="11" y="1"/>
                    </a:moveTo>
                    <a:cubicBezTo>
                      <a:pt x="7" y="1"/>
                      <a:pt x="3" y="0"/>
                      <a:pt x="0" y="0"/>
                    </a:cubicBezTo>
                    <a:cubicBezTo>
                      <a:pt x="3" y="0"/>
                      <a:pt x="7" y="1"/>
                      <a:pt x="11" y="1"/>
                    </a:cubicBezTo>
                    <a:close/>
                  </a:path>
                </a:pathLst>
              </a:custGeom>
              <a:solidFill>
                <a:srgbClr val="ECD2A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1137"/>
              <p:cNvSpPr>
                <a:spLocks noEditPoints="1"/>
              </p:cNvSpPr>
              <p:nvPr/>
            </p:nvSpPr>
            <p:spPr bwMode="auto">
              <a:xfrm>
                <a:off x="8658906" y="2667000"/>
                <a:ext cx="609600" cy="322263"/>
              </a:xfrm>
              <a:custGeom>
                <a:avLst/>
                <a:gdLst>
                  <a:gd name="T0" fmla="*/ 740 w 1222"/>
                  <a:gd name="T1" fmla="*/ 648 h 648"/>
                  <a:gd name="T2" fmla="*/ 463 w 1222"/>
                  <a:gd name="T3" fmla="*/ 623 h 648"/>
                  <a:gd name="T4" fmla="*/ 715 w 1222"/>
                  <a:gd name="T5" fmla="*/ 585 h 648"/>
                  <a:gd name="T6" fmla="*/ 713 w 1222"/>
                  <a:gd name="T7" fmla="*/ 460 h 648"/>
                  <a:gd name="T8" fmla="*/ 447 w 1222"/>
                  <a:gd name="T9" fmla="*/ 412 h 648"/>
                  <a:gd name="T10" fmla="*/ 104 w 1222"/>
                  <a:gd name="T11" fmla="*/ 307 h 648"/>
                  <a:gd name="T12" fmla="*/ 106 w 1222"/>
                  <a:gd name="T13" fmla="*/ 0 h 648"/>
                  <a:gd name="T14" fmla="*/ 87 w 1222"/>
                  <a:gd name="T15" fmla="*/ 179 h 648"/>
                  <a:gd name="T16" fmla="*/ 372 w 1222"/>
                  <a:gd name="T17" fmla="*/ 376 h 648"/>
                  <a:gd name="T18" fmla="*/ 495 w 1222"/>
                  <a:gd name="T19" fmla="*/ 392 h 648"/>
                  <a:gd name="T20" fmla="*/ 545 w 1222"/>
                  <a:gd name="T21" fmla="*/ 389 h 648"/>
                  <a:gd name="T22" fmla="*/ 728 w 1222"/>
                  <a:gd name="T23" fmla="*/ 302 h 648"/>
                  <a:gd name="T24" fmla="*/ 773 w 1222"/>
                  <a:gd name="T25" fmla="*/ 211 h 648"/>
                  <a:gd name="T26" fmla="*/ 805 w 1222"/>
                  <a:gd name="T27" fmla="*/ 148 h 648"/>
                  <a:gd name="T28" fmla="*/ 810 w 1222"/>
                  <a:gd name="T29" fmla="*/ 147 h 648"/>
                  <a:gd name="T30" fmla="*/ 819 w 1222"/>
                  <a:gd name="T31" fmla="*/ 149 h 648"/>
                  <a:gd name="T32" fmla="*/ 1198 w 1222"/>
                  <a:gd name="T33" fmla="*/ 366 h 648"/>
                  <a:gd name="T34" fmla="*/ 1212 w 1222"/>
                  <a:gd name="T35" fmla="*/ 503 h 648"/>
                  <a:gd name="T36" fmla="*/ 1008 w 1222"/>
                  <a:gd name="T37" fmla="*/ 612 h 648"/>
                  <a:gd name="T38" fmla="*/ 942 w 1222"/>
                  <a:gd name="T39" fmla="*/ 629 h 648"/>
                  <a:gd name="T40" fmla="*/ 774 w 1222"/>
                  <a:gd name="T41" fmla="*/ 648 h 648"/>
                  <a:gd name="T42" fmla="*/ 740 w 1222"/>
                  <a:gd name="T43" fmla="*/ 648 h 648"/>
                  <a:gd name="T44" fmla="*/ 481 w 1222"/>
                  <a:gd name="T45" fmla="*/ 369 h 648"/>
                  <a:gd name="T46" fmla="*/ 241 w 1222"/>
                  <a:gd name="T47" fmla="*/ 277 h 648"/>
                  <a:gd name="T48" fmla="*/ 229 w 1222"/>
                  <a:gd name="T49" fmla="*/ 264 h 648"/>
                  <a:gd name="T50" fmla="*/ 525 w 1222"/>
                  <a:gd name="T51" fmla="*/ 115 h 648"/>
                  <a:gd name="T52" fmla="*/ 534 w 1222"/>
                  <a:gd name="T53" fmla="*/ 114 h 648"/>
                  <a:gd name="T54" fmla="*/ 554 w 1222"/>
                  <a:gd name="T55" fmla="*/ 122 h 648"/>
                  <a:gd name="T56" fmla="*/ 540 w 1222"/>
                  <a:gd name="T57" fmla="*/ 152 h 648"/>
                  <a:gd name="T58" fmla="*/ 505 w 1222"/>
                  <a:gd name="T59" fmla="*/ 198 h 648"/>
                  <a:gd name="T60" fmla="*/ 493 w 1222"/>
                  <a:gd name="T61" fmla="*/ 206 h 648"/>
                  <a:gd name="T62" fmla="*/ 491 w 1222"/>
                  <a:gd name="T63" fmla="*/ 211 h 648"/>
                  <a:gd name="T64" fmla="*/ 496 w 1222"/>
                  <a:gd name="T65" fmla="*/ 217 h 648"/>
                  <a:gd name="T66" fmla="*/ 680 w 1222"/>
                  <a:gd name="T67" fmla="*/ 277 h 648"/>
                  <a:gd name="T68" fmla="*/ 481 w 1222"/>
                  <a:gd name="T69" fmla="*/ 369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222" h="648">
                    <a:moveTo>
                      <a:pt x="740" y="648"/>
                    </a:moveTo>
                    <a:cubicBezTo>
                      <a:pt x="648" y="648"/>
                      <a:pt x="554" y="638"/>
                      <a:pt x="463" y="623"/>
                    </a:cubicBezTo>
                    <a:cubicBezTo>
                      <a:pt x="551" y="616"/>
                      <a:pt x="638" y="606"/>
                      <a:pt x="715" y="585"/>
                    </a:cubicBezTo>
                    <a:cubicBezTo>
                      <a:pt x="826" y="555"/>
                      <a:pt x="799" y="496"/>
                      <a:pt x="713" y="460"/>
                    </a:cubicBezTo>
                    <a:cubicBezTo>
                      <a:pt x="636" y="429"/>
                      <a:pt x="539" y="421"/>
                      <a:pt x="447" y="412"/>
                    </a:cubicBezTo>
                    <a:cubicBezTo>
                      <a:pt x="303" y="397"/>
                      <a:pt x="187" y="379"/>
                      <a:pt x="104" y="307"/>
                    </a:cubicBezTo>
                    <a:cubicBezTo>
                      <a:pt x="0" y="218"/>
                      <a:pt x="48" y="101"/>
                      <a:pt x="106" y="0"/>
                    </a:cubicBezTo>
                    <a:cubicBezTo>
                      <a:pt x="84" y="59"/>
                      <a:pt x="73" y="118"/>
                      <a:pt x="87" y="179"/>
                    </a:cubicBezTo>
                    <a:cubicBezTo>
                      <a:pt x="110" y="274"/>
                      <a:pt x="217" y="347"/>
                      <a:pt x="372" y="376"/>
                    </a:cubicBezTo>
                    <a:cubicBezTo>
                      <a:pt x="410" y="386"/>
                      <a:pt x="453" y="392"/>
                      <a:pt x="495" y="392"/>
                    </a:cubicBezTo>
                    <a:cubicBezTo>
                      <a:pt x="512" y="392"/>
                      <a:pt x="529" y="391"/>
                      <a:pt x="545" y="389"/>
                    </a:cubicBezTo>
                    <a:cubicBezTo>
                      <a:pt x="629" y="384"/>
                      <a:pt x="713" y="347"/>
                      <a:pt x="728" y="302"/>
                    </a:cubicBezTo>
                    <a:cubicBezTo>
                      <a:pt x="751" y="273"/>
                      <a:pt x="759" y="240"/>
                      <a:pt x="773" y="211"/>
                    </a:cubicBezTo>
                    <a:cubicBezTo>
                      <a:pt x="782" y="190"/>
                      <a:pt x="793" y="169"/>
                      <a:pt x="805" y="148"/>
                    </a:cubicBezTo>
                    <a:cubicBezTo>
                      <a:pt x="807" y="148"/>
                      <a:pt x="808" y="147"/>
                      <a:pt x="810" y="147"/>
                    </a:cubicBezTo>
                    <a:cubicBezTo>
                      <a:pt x="813" y="147"/>
                      <a:pt x="816" y="148"/>
                      <a:pt x="819" y="149"/>
                    </a:cubicBezTo>
                    <a:cubicBezTo>
                      <a:pt x="1012" y="163"/>
                      <a:pt x="1153" y="267"/>
                      <a:pt x="1198" y="366"/>
                    </a:cubicBezTo>
                    <a:cubicBezTo>
                      <a:pt x="1218" y="412"/>
                      <a:pt x="1222" y="458"/>
                      <a:pt x="1212" y="503"/>
                    </a:cubicBezTo>
                    <a:cubicBezTo>
                      <a:pt x="1164" y="548"/>
                      <a:pt x="1095" y="586"/>
                      <a:pt x="1008" y="612"/>
                    </a:cubicBezTo>
                    <a:cubicBezTo>
                      <a:pt x="986" y="619"/>
                      <a:pt x="964" y="624"/>
                      <a:pt x="942" y="629"/>
                    </a:cubicBezTo>
                    <a:cubicBezTo>
                      <a:pt x="886" y="636"/>
                      <a:pt x="830" y="642"/>
                      <a:pt x="774" y="648"/>
                    </a:cubicBezTo>
                    <a:cubicBezTo>
                      <a:pt x="763" y="648"/>
                      <a:pt x="751" y="648"/>
                      <a:pt x="740" y="648"/>
                    </a:cubicBezTo>
                    <a:moveTo>
                      <a:pt x="481" y="369"/>
                    </a:moveTo>
                    <a:cubicBezTo>
                      <a:pt x="383" y="362"/>
                      <a:pt x="289" y="321"/>
                      <a:pt x="241" y="277"/>
                    </a:cubicBezTo>
                    <a:cubicBezTo>
                      <a:pt x="236" y="273"/>
                      <a:pt x="232" y="268"/>
                      <a:pt x="229" y="264"/>
                    </a:cubicBezTo>
                    <a:cubicBezTo>
                      <a:pt x="276" y="203"/>
                      <a:pt x="434" y="139"/>
                      <a:pt x="525" y="115"/>
                    </a:cubicBezTo>
                    <a:cubicBezTo>
                      <a:pt x="528" y="114"/>
                      <a:pt x="531" y="114"/>
                      <a:pt x="534" y="114"/>
                    </a:cubicBezTo>
                    <a:cubicBezTo>
                      <a:pt x="544" y="114"/>
                      <a:pt x="552" y="117"/>
                      <a:pt x="554" y="122"/>
                    </a:cubicBezTo>
                    <a:cubicBezTo>
                      <a:pt x="549" y="131"/>
                      <a:pt x="545" y="142"/>
                      <a:pt x="540" y="152"/>
                    </a:cubicBezTo>
                    <a:cubicBezTo>
                      <a:pt x="530" y="168"/>
                      <a:pt x="519" y="184"/>
                      <a:pt x="505" y="198"/>
                    </a:cubicBezTo>
                    <a:cubicBezTo>
                      <a:pt x="501" y="201"/>
                      <a:pt x="497" y="204"/>
                      <a:pt x="493" y="206"/>
                    </a:cubicBezTo>
                    <a:cubicBezTo>
                      <a:pt x="491" y="207"/>
                      <a:pt x="490" y="209"/>
                      <a:pt x="491" y="211"/>
                    </a:cubicBezTo>
                    <a:cubicBezTo>
                      <a:pt x="488" y="213"/>
                      <a:pt x="490" y="217"/>
                      <a:pt x="496" y="217"/>
                    </a:cubicBezTo>
                    <a:cubicBezTo>
                      <a:pt x="572" y="217"/>
                      <a:pt x="658" y="234"/>
                      <a:pt x="680" y="277"/>
                    </a:cubicBezTo>
                    <a:cubicBezTo>
                      <a:pt x="709" y="335"/>
                      <a:pt x="563" y="366"/>
                      <a:pt x="481" y="369"/>
                    </a:cubicBezTo>
                  </a:path>
                </a:pathLst>
              </a:custGeom>
              <a:solidFill>
                <a:srgbClr val="C1723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Freeform 1138"/>
              <p:cNvSpPr/>
              <p:nvPr/>
            </p:nvSpPr>
            <p:spPr bwMode="auto">
              <a:xfrm>
                <a:off x="9028794" y="1922463"/>
                <a:ext cx="4763" cy="1588"/>
              </a:xfrm>
              <a:custGeom>
                <a:avLst/>
                <a:gdLst>
                  <a:gd name="T0" fmla="*/ 0 w 9"/>
                  <a:gd name="T1" fmla="*/ 4 h 4"/>
                  <a:gd name="T2" fmla="*/ 9 w 9"/>
                  <a:gd name="T3" fmla="*/ 0 h 4"/>
                  <a:gd name="T4" fmla="*/ 0 w 9"/>
                  <a:gd name="T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" h="4">
                    <a:moveTo>
                      <a:pt x="0" y="4"/>
                    </a:moveTo>
                    <a:cubicBezTo>
                      <a:pt x="3" y="3"/>
                      <a:pt x="6" y="1"/>
                      <a:pt x="9" y="0"/>
                    </a:cubicBezTo>
                    <a:cubicBezTo>
                      <a:pt x="6" y="1"/>
                      <a:pt x="3" y="3"/>
                      <a:pt x="0" y="4"/>
                    </a:cubicBezTo>
                    <a:close/>
                  </a:path>
                </a:pathLst>
              </a:custGeom>
              <a:solidFill>
                <a:srgbClr val="868F6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Freeform 1139"/>
              <p:cNvSpPr>
                <a:spLocks noEditPoints="1"/>
              </p:cNvSpPr>
              <p:nvPr/>
            </p:nvSpPr>
            <p:spPr bwMode="auto">
              <a:xfrm>
                <a:off x="8747806" y="2684463"/>
                <a:ext cx="558800" cy="233363"/>
              </a:xfrm>
              <a:custGeom>
                <a:avLst/>
                <a:gdLst>
                  <a:gd name="T0" fmla="*/ 1031 w 1118"/>
                  <a:gd name="T1" fmla="*/ 467 h 467"/>
                  <a:gd name="T2" fmla="*/ 1017 w 1118"/>
                  <a:gd name="T3" fmla="*/ 330 h 467"/>
                  <a:gd name="T4" fmla="*/ 638 w 1118"/>
                  <a:gd name="T5" fmla="*/ 113 h 467"/>
                  <a:gd name="T6" fmla="*/ 629 w 1118"/>
                  <a:gd name="T7" fmla="*/ 111 h 467"/>
                  <a:gd name="T8" fmla="*/ 624 w 1118"/>
                  <a:gd name="T9" fmla="*/ 112 h 467"/>
                  <a:gd name="T10" fmla="*/ 679 w 1118"/>
                  <a:gd name="T11" fmla="*/ 5 h 467"/>
                  <a:gd name="T12" fmla="*/ 982 w 1118"/>
                  <a:gd name="T13" fmla="*/ 89 h 467"/>
                  <a:gd name="T14" fmla="*/ 1102 w 1118"/>
                  <a:gd name="T15" fmla="*/ 347 h 467"/>
                  <a:gd name="T16" fmla="*/ 1031 w 1118"/>
                  <a:gd name="T17" fmla="*/ 467 h 467"/>
                  <a:gd name="T18" fmla="*/ 48 w 1118"/>
                  <a:gd name="T19" fmla="*/ 228 h 467"/>
                  <a:gd name="T20" fmla="*/ 159 w 1118"/>
                  <a:gd name="T21" fmla="*/ 68 h 467"/>
                  <a:gd name="T22" fmla="*/ 423 w 1118"/>
                  <a:gd name="T23" fmla="*/ 7 h 467"/>
                  <a:gd name="T24" fmla="*/ 378 w 1118"/>
                  <a:gd name="T25" fmla="*/ 77 h 467"/>
                  <a:gd name="T26" fmla="*/ 373 w 1118"/>
                  <a:gd name="T27" fmla="*/ 86 h 467"/>
                  <a:gd name="T28" fmla="*/ 353 w 1118"/>
                  <a:gd name="T29" fmla="*/ 78 h 467"/>
                  <a:gd name="T30" fmla="*/ 344 w 1118"/>
                  <a:gd name="T31" fmla="*/ 79 h 467"/>
                  <a:gd name="T32" fmla="*/ 48 w 1118"/>
                  <a:gd name="T33" fmla="*/ 228 h 467"/>
                  <a:gd name="T34" fmla="*/ 535 w 1118"/>
                  <a:gd name="T35" fmla="*/ 216 h 467"/>
                  <a:gd name="T36" fmla="*/ 371 w 1118"/>
                  <a:gd name="T37" fmla="*/ 169 h 467"/>
                  <a:gd name="T38" fmla="*/ 349 w 1118"/>
                  <a:gd name="T39" fmla="*/ 170 h 467"/>
                  <a:gd name="T40" fmla="*/ 401 w 1118"/>
                  <a:gd name="T41" fmla="*/ 115 h 467"/>
                  <a:gd name="T42" fmla="*/ 478 w 1118"/>
                  <a:gd name="T43" fmla="*/ 3 h 467"/>
                  <a:gd name="T44" fmla="*/ 567 w 1118"/>
                  <a:gd name="T45" fmla="*/ 0 h 467"/>
                  <a:gd name="T46" fmla="*/ 585 w 1118"/>
                  <a:gd name="T47" fmla="*/ 0 h 467"/>
                  <a:gd name="T48" fmla="*/ 629 w 1118"/>
                  <a:gd name="T49" fmla="*/ 2 h 467"/>
                  <a:gd name="T50" fmla="*/ 535 w 1118"/>
                  <a:gd name="T51" fmla="*/ 216 h 467"/>
                  <a:gd name="T52" fmla="*/ 324 w 1118"/>
                  <a:gd name="T53" fmla="*/ 162 h 467"/>
                  <a:gd name="T54" fmla="*/ 359 w 1118"/>
                  <a:gd name="T55" fmla="*/ 116 h 467"/>
                  <a:gd name="T56" fmla="*/ 324 w 1118"/>
                  <a:gd name="T57" fmla="*/ 162 h 4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118" h="467">
                    <a:moveTo>
                      <a:pt x="1031" y="467"/>
                    </a:moveTo>
                    <a:cubicBezTo>
                      <a:pt x="1041" y="422"/>
                      <a:pt x="1037" y="376"/>
                      <a:pt x="1017" y="330"/>
                    </a:cubicBezTo>
                    <a:cubicBezTo>
                      <a:pt x="972" y="231"/>
                      <a:pt x="831" y="127"/>
                      <a:pt x="638" y="113"/>
                    </a:cubicBezTo>
                    <a:cubicBezTo>
                      <a:pt x="635" y="112"/>
                      <a:pt x="632" y="111"/>
                      <a:pt x="629" y="111"/>
                    </a:cubicBezTo>
                    <a:cubicBezTo>
                      <a:pt x="627" y="111"/>
                      <a:pt x="626" y="112"/>
                      <a:pt x="624" y="112"/>
                    </a:cubicBezTo>
                    <a:cubicBezTo>
                      <a:pt x="644" y="76"/>
                      <a:pt x="664" y="41"/>
                      <a:pt x="679" y="5"/>
                    </a:cubicBezTo>
                    <a:cubicBezTo>
                      <a:pt x="793" y="15"/>
                      <a:pt x="904" y="42"/>
                      <a:pt x="982" y="89"/>
                    </a:cubicBezTo>
                    <a:cubicBezTo>
                      <a:pt x="1093" y="154"/>
                      <a:pt x="1118" y="262"/>
                      <a:pt x="1102" y="347"/>
                    </a:cubicBezTo>
                    <a:cubicBezTo>
                      <a:pt x="1094" y="390"/>
                      <a:pt x="1070" y="431"/>
                      <a:pt x="1031" y="467"/>
                    </a:cubicBezTo>
                    <a:moveTo>
                      <a:pt x="48" y="228"/>
                    </a:moveTo>
                    <a:cubicBezTo>
                      <a:pt x="0" y="167"/>
                      <a:pt x="70" y="108"/>
                      <a:pt x="159" y="68"/>
                    </a:cubicBezTo>
                    <a:cubicBezTo>
                      <a:pt x="233" y="35"/>
                      <a:pt x="327" y="16"/>
                      <a:pt x="423" y="7"/>
                    </a:cubicBezTo>
                    <a:cubicBezTo>
                      <a:pt x="404" y="29"/>
                      <a:pt x="392" y="54"/>
                      <a:pt x="378" y="77"/>
                    </a:cubicBezTo>
                    <a:cubicBezTo>
                      <a:pt x="376" y="80"/>
                      <a:pt x="375" y="83"/>
                      <a:pt x="373" y="86"/>
                    </a:cubicBezTo>
                    <a:cubicBezTo>
                      <a:pt x="371" y="81"/>
                      <a:pt x="363" y="78"/>
                      <a:pt x="353" y="78"/>
                    </a:cubicBezTo>
                    <a:cubicBezTo>
                      <a:pt x="350" y="78"/>
                      <a:pt x="347" y="78"/>
                      <a:pt x="344" y="79"/>
                    </a:cubicBezTo>
                    <a:cubicBezTo>
                      <a:pt x="253" y="103"/>
                      <a:pt x="95" y="167"/>
                      <a:pt x="48" y="228"/>
                    </a:cubicBezTo>
                    <a:close/>
                    <a:moveTo>
                      <a:pt x="535" y="216"/>
                    </a:moveTo>
                    <a:cubicBezTo>
                      <a:pt x="505" y="185"/>
                      <a:pt x="437" y="169"/>
                      <a:pt x="371" y="169"/>
                    </a:cubicBezTo>
                    <a:cubicBezTo>
                      <a:pt x="364" y="169"/>
                      <a:pt x="356" y="169"/>
                      <a:pt x="349" y="170"/>
                    </a:cubicBezTo>
                    <a:cubicBezTo>
                      <a:pt x="375" y="155"/>
                      <a:pt x="389" y="132"/>
                      <a:pt x="401" y="115"/>
                    </a:cubicBezTo>
                    <a:cubicBezTo>
                      <a:pt x="430" y="79"/>
                      <a:pt x="454" y="40"/>
                      <a:pt x="478" y="3"/>
                    </a:cubicBezTo>
                    <a:cubicBezTo>
                      <a:pt x="508" y="1"/>
                      <a:pt x="538" y="0"/>
                      <a:pt x="567" y="0"/>
                    </a:cubicBezTo>
                    <a:cubicBezTo>
                      <a:pt x="573" y="0"/>
                      <a:pt x="579" y="0"/>
                      <a:pt x="585" y="0"/>
                    </a:cubicBezTo>
                    <a:cubicBezTo>
                      <a:pt x="600" y="0"/>
                      <a:pt x="615" y="1"/>
                      <a:pt x="629" y="2"/>
                    </a:cubicBezTo>
                    <a:cubicBezTo>
                      <a:pt x="577" y="70"/>
                      <a:pt x="563" y="145"/>
                      <a:pt x="535" y="216"/>
                    </a:cubicBezTo>
                    <a:moveTo>
                      <a:pt x="324" y="162"/>
                    </a:moveTo>
                    <a:cubicBezTo>
                      <a:pt x="338" y="148"/>
                      <a:pt x="349" y="132"/>
                      <a:pt x="359" y="116"/>
                    </a:cubicBezTo>
                    <a:cubicBezTo>
                      <a:pt x="350" y="132"/>
                      <a:pt x="340" y="149"/>
                      <a:pt x="324" y="162"/>
                    </a:cubicBezTo>
                    <a:close/>
                  </a:path>
                </a:pathLst>
              </a:custGeom>
              <a:solidFill>
                <a:srgbClr val="B66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Freeform 1140"/>
              <p:cNvSpPr>
                <a:spLocks noEditPoints="1"/>
              </p:cNvSpPr>
              <p:nvPr/>
            </p:nvSpPr>
            <p:spPr bwMode="auto">
              <a:xfrm>
                <a:off x="4005944" y="1930400"/>
                <a:ext cx="4592638" cy="995363"/>
              </a:xfrm>
              <a:custGeom>
                <a:avLst/>
                <a:gdLst>
                  <a:gd name="T0" fmla="*/ 818 w 9205"/>
                  <a:gd name="T1" fmla="*/ 1997 h 1997"/>
                  <a:gd name="T2" fmla="*/ 715 w 9205"/>
                  <a:gd name="T3" fmla="*/ 1978 h 1997"/>
                  <a:gd name="T4" fmla="*/ 2822 w 9205"/>
                  <a:gd name="T5" fmla="*/ 1756 h 1997"/>
                  <a:gd name="T6" fmla="*/ 4284 w 9205"/>
                  <a:gd name="T7" fmla="*/ 1682 h 1997"/>
                  <a:gd name="T8" fmla="*/ 5347 w 9205"/>
                  <a:gd name="T9" fmla="*/ 1663 h 1997"/>
                  <a:gd name="T10" fmla="*/ 5785 w 9205"/>
                  <a:gd name="T11" fmla="*/ 1666 h 1997"/>
                  <a:gd name="T12" fmla="*/ 7247 w 9205"/>
                  <a:gd name="T13" fmla="*/ 1740 h 1997"/>
                  <a:gd name="T14" fmla="*/ 7679 w 9205"/>
                  <a:gd name="T15" fmla="*/ 1776 h 1997"/>
                  <a:gd name="T16" fmla="*/ 8437 w 9205"/>
                  <a:gd name="T17" fmla="*/ 1853 h 1997"/>
                  <a:gd name="T18" fmla="*/ 8646 w 9205"/>
                  <a:gd name="T19" fmla="*/ 1877 h 1997"/>
                  <a:gd name="T20" fmla="*/ 8592 w 9205"/>
                  <a:gd name="T21" fmla="*/ 1899 h 1997"/>
                  <a:gd name="T22" fmla="*/ 8102 w 9205"/>
                  <a:gd name="T23" fmla="*/ 1845 h 1997"/>
                  <a:gd name="T24" fmla="*/ 6694 w 9205"/>
                  <a:gd name="T25" fmla="*/ 1730 h 1997"/>
                  <a:gd name="T26" fmla="*/ 5345 w 9205"/>
                  <a:gd name="T27" fmla="*/ 1691 h 1997"/>
                  <a:gd name="T28" fmla="*/ 5274 w 9205"/>
                  <a:gd name="T29" fmla="*/ 1691 h 1997"/>
                  <a:gd name="T30" fmla="*/ 3775 w 9205"/>
                  <a:gd name="T31" fmla="*/ 1731 h 1997"/>
                  <a:gd name="T32" fmla="*/ 2306 w 9205"/>
                  <a:gd name="T33" fmla="*/ 1822 h 1997"/>
                  <a:gd name="T34" fmla="*/ 818 w 9205"/>
                  <a:gd name="T35" fmla="*/ 1997 h 1997"/>
                  <a:gd name="T36" fmla="*/ 0 w 9205"/>
                  <a:gd name="T37" fmla="*/ 300 h 1997"/>
                  <a:gd name="T38" fmla="*/ 1333 w 9205"/>
                  <a:gd name="T39" fmla="*/ 113 h 1997"/>
                  <a:gd name="T40" fmla="*/ 2677 w 9205"/>
                  <a:gd name="T41" fmla="*/ 30 h 1997"/>
                  <a:gd name="T42" fmla="*/ 3960 w 9205"/>
                  <a:gd name="T43" fmla="*/ 0 h 1997"/>
                  <a:gd name="T44" fmla="*/ 4063 w 9205"/>
                  <a:gd name="T45" fmla="*/ 1 h 1997"/>
                  <a:gd name="T46" fmla="*/ 5557 w 9205"/>
                  <a:gd name="T47" fmla="*/ 26 h 1997"/>
                  <a:gd name="T48" fmla="*/ 7028 w 9205"/>
                  <a:gd name="T49" fmla="*/ 69 h 1997"/>
                  <a:gd name="T50" fmla="*/ 8461 w 9205"/>
                  <a:gd name="T51" fmla="*/ 184 h 1997"/>
                  <a:gd name="T52" fmla="*/ 9177 w 9205"/>
                  <a:gd name="T53" fmla="*/ 266 h 1997"/>
                  <a:gd name="T54" fmla="*/ 9153 w 9205"/>
                  <a:gd name="T55" fmla="*/ 263 h 1997"/>
                  <a:gd name="T56" fmla="*/ 9205 w 9205"/>
                  <a:gd name="T57" fmla="*/ 297 h 1997"/>
                  <a:gd name="T58" fmla="*/ 8563 w 9205"/>
                  <a:gd name="T59" fmla="*/ 224 h 1997"/>
                  <a:gd name="T60" fmla="*/ 7234 w 9205"/>
                  <a:gd name="T61" fmla="*/ 112 h 1997"/>
                  <a:gd name="T62" fmla="*/ 5884 w 9205"/>
                  <a:gd name="T63" fmla="*/ 58 h 1997"/>
                  <a:gd name="T64" fmla="*/ 4543 w 9205"/>
                  <a:gd name="T65" fmla="*/ 35 h 1997"/>
                  <a:gd name="T66" fmla="*/ 4026 w 9205"/>
                  <a:gd name="T67" fmla="*/ 31 h 1997"/>
                  <a:gd name="T68" fmla="*/ 3055 w 9205"/>
                  <a:gd name="T69" fmla="*/ 45 h 1997"/>
                  <a:gd name="T70" fmla="*/ 1577 w 9205"/>
                  <a:gd name="T71" fmla="*/ 118 h 1997"/>
                  <a:gd name="T72" fmla="*/ 365 w 9205"/>
                  <a:gd name="T73" fmla="*/ 268 h 1997"/>
                  <a:gd name="T74" fmla="*/ 486 w 9205"/>
                  <a:gd name="T75" fmla="*/ 221 h 1997"/>
                  <a:gd name="T76" fmla="*/ 0 w 9205"/>
                  <a:gd name="T77" fmla="*/ 300 h 19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9205" h="1997">
                    <a:moveTo>
                      <a:pt x="818" y="1997"/>
                    </a:moveTo>
                    <a:cubicBezTo>
                      <a:pt x="784" y="1991"/>
                      <a:pt x="749" y="1985"/>
                      <a:pt x="715" y="1978"/>
                    </a:cubicBezTo>
                    <a:cubicBezTo>
                      <a:pt x="1423" y="1879"/>
                      <a:pt x="2088" y="1810"/>
                      <a:pt x="2822" y="1756"/>
                    </a:cubicBezTo>
                    <a:cubicBezTo>
                      <a:pt x="3306" y="1720"/>
                      <a:pt x="3796" y="1698"/>
                      <a:pt x="4284" y="1682"/>
                    </a:cubicBezTo>
                    <a:cubicBezTo>
                      <a:pt x="4638" y="1670"/>
                      <a:pt x="4992" y="1663"/>
                      <a:pt x="5347" y="1663"/>
                    </a:cubicBezTo>
                    <a:cubicBezTo>
                      <a:pt x="5493" y="1663"/>
                      <a:pt x="5639" y="1664"/>
                      <a:pt x="5785" y="1666"/>
                    </a:cubicBezTo>
                    <a:cubicBezTo>
                      <a:pt x="6275" y="1675"/>
                      <a:pt x="6761" y="1702"/>
                      <a:pt x="7247" y="1740"/>
                    </a:cubicBezTo>
                    <a:cubicBezTo>
                      <a:pt x="7391" y="1751"/>
                      <a:pt x="7536" y="1763"/>
                      <a:pt x="7679" y="1776"/>
                    </a:cubicBezTo>
                    <a:cubicBezTo>
                      <a:pt x="7933" y="1798"/>
                      <a:pt x="8186" y="1823"/>
                      <a:pt x="8437" y="1853"/>
                    </a:cubicBezTo>
                    <a:cubicBezTo>
                      <a:pt x="8507" y="1861"/>
                      <a:pt x="8577" y="1869"/>
                      <a:pt x="8646" y="1877"/>
                    </a:cubicBezTo>
                    <a:cubicBezTo>
                      <a:pt x="8628" y="1884"/>
                      <a:pt x="8610" y="1892"/>
                      <a:pt x="8592" y="1899"/>
                    </a:cubicBezTo>
                    <a:cubicBezTo>
                      <a:pt x="8431" y="1879"/>
                      <a:pt x="8267" y="1863"/>
                      <a:pt x="8102" y="1845"/>
                    </a:cubicBezTo>
                    <a:cubicBezTo>
                      <a:pt x="7636" y="1796"/>
                      <a:pt x="7166" y="1756"/>
                      <a:pt x="6694" y="1730"/>
                    </a:cubicBezTo>
                    <a:cubicBezTo>
                      <a:pt x="6246" y="1705"/>
                      <a:pt x="5795" y="1691"/>
                      <a:pt x="5345" y="1691"/>
                    </a:cubicBezTo>
                    <a:cubicBezTo>
                      <a:pt x="5321" y="1691"/>
                      <a:pt x="5298" y="1691"/>
                      <a:pt x="5274" y="1691"/>
                    </a:cubicBezTo>
                    <a:cubicBezTo>
                      <a:pt x="4774" y="1693"/>
                      <a:pt x="4274" y="1707"/>
                      <a:pt x="3775" y="1731"/>
                    </a:cubicBezTo>
                    <a:cubicBezTo>
                      <a:pt x="3282" y="1753"/>
                      <a:pt x="2796" y="1783"/>
                      <a:pt x="2306" y="1822"/>
                    </a:cubicBezTo>
                    <a:cubicBezTo>
                      <a:pt x="2128" y="1837"/>
                      <a:pt x="1688" y="1868"/>
                      <a:pt x="818" y="1997"/>
                    </a:cubicBezTo>
                    <a:moveTo>
                      <a:pt x="0" y="300"/>
                    </a:moveTo>
                    <a:cubicBezTo>
                      <a:pt x="438" y="226"/>
                      <a:pt x="881" y="158"/>
                      <a:pt x="1333" y="113"/>
                    </a:cubicBezTo>
                    <a:cubicBezTo>
                      <a:pt x="1777" y="70"/>
                      <a:pt x="2227" y="46"/>
                      <a:pt x="2677" y="30"/>
                    </a:cubicBezTo>
                    <a:cubicBezTo>
                      <a:pt x="3104" y="14"/>
                      <a:pt x="3532" y="0"/>
                      <a:pt x="3960" y="0"/>
                    </a:cubicBezTo>
                    <a:cubicBezTo>
                      <a:pt x="3995" y="0"/>
                      <a:pt x="4029" y="0"/>
                      <a:pt x="4063" y="1"/>
                    </a:cubicBezTo>
                    <a:cubicBezTo>
                      <a:pt x="4561" y="3"/>
                      <a:pt x="5059" y="19"/>
                      <a:pt x="5557" y="26"/>
                    </a:cubicBezTo>
                    <a:cubicBezTo>
                      <a:pt x="6050" y="33"/>
                      <a:pt x="6538" y="39"/>
                      <a:pt x="7028" y="69"/>
                    </a:cubicBezTo>
                    <a:cubicBezTo>
                      <a:pt x="7508" y="99"/>
                      <a:pt x="7987" y="135"/>
                      <a:pt x="8461" y="184"/>
                    </a:cubicBezTo>
                    <a:cubicBezTo>
                      <a:pt x="8701" y="208"/>
                      <a:pt x="8939" y="235"/>
                      <a:pt x="9177" y="266"/>
                    </a:cubicBezTo>
                    <a:cubicBezTo>
                      <a:pt x="9169" y="265"/>
                      <a:pt x="9161" y="264"/>
                      <a:pt x="9153" y="263"/>
                    </a:cubicBezTo>
                    <a:cubicBezTo>
                      <a:pt x="9171" y="274"/>
                      <a:pt x="9188" y="285"/>
                      <a:pt x="9205" y="297"/>
                    </a:cubicBezTo>
                    <a:cubicBezTo>
                      <a:pt x="8991" y="270"/>
                      <a:pt x="8776" y="247"/>
                      <a:pt x="8563" y="224"/>
                    </a:cubicBezTo>
                    <a:cubicBezTo>
                      <a:pt x="8123" y="177"/>
                      <a:pt x="7679" y="141"/>
                      <a:pt x="7234" y="112"/>
                    </a:cubicBezTo>
                    <a:cubicBezTo>
                      <a:pt x="6786" y="82"/>
                      <a:pt x="6335" y="59"/>
                      <a:pt x="5884" y="58"/>
                    </a:cubicBezTo>
                    <a:cubicBezTo>
                      <a:pt x="5436" y="57"/>
                      <a:pt x="4989" y="43"/>
                      <a:pt x="4543" y="35"/>
                    </a:cubicBezTo>
                    <a:cubicBezTo>
                      <a:pt x="4370" y="32"/>
                      <a:pt x="4198" y="31"/>
                      <a:pt x="4026" y="31"/>
                    </a:cubicBezTo>
                    <a:cubicBezTo>
                      <a:pt x="3702" y="31"/>
                      <a:pt x="3379" y="36"/>
                      <a:pt x="3055" y="45"/>
                    </a:cubicBezTo>
                    <a:cubicBezTo>
                      <a:pt x="2561" y="60"/>
                      <a:pt x="2066" y="77"/>
                      <a:pt x="1577" y="118"/>
                    </a:cubicBezTo>
                    <a:cubicBezTo>
                      <a:pt x="1167" y="153"/>
                      <a:pt x="763" y="206"/>
                      <a:pt x="365" y="268"/>
                    </a:cubicBezTo>
                    <a:cubicBezTo>
                      <a:pt x="405" y="252"/>
                      <a:pt x="446" y="236"/>
                      <a:pt x="486" y="221"/>
                    </a:cubicBezTo>
                    <a:cubicBezTo>
                      <a:pt x="323" y="246"/>
                      <a:pt x="162" y="272"/>
                      <a:pt x="0" y="300"/>
                    </a:cubicBezTo>
                  </a:path>
                </a:pathLst>
              </a:custGeom>
              <a:solidFill>
                <a:srgbClr val="8C5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Freeform 1141"/>
              <p:cNvSpPr>
                <a:spLocks noEditPoints="1"/>
              </p:cNvSpPr>
              <p:nvPr/>
            </p:nvSpPr>
            <p:spPr bwMode="auto">
              <a:xfrm>
                <a:off x="3437619" y="2039938"/>
                <a:ext cx="976313" cy="979488"/>
              </a:xfrm>
              <a:custGeom>
                <a:avLst/>
                <a:gdLst>
                  <a:gd name="T0" fmla="*/ 589 w 1958"/>
                  <a:gd name="T1" fmla="*/ 1963 h 1963"/>
                  <a:gd name="T2" fmla="*/ 759 w 1958"/>
                  <a:gd name="T3" fmla="*/ 1938 h 1963"/>
                  <a:gd name="T4" fmla="*/ 1725 w 1958"/>
                  <a:gd name="T5" fmla="*/ 1775 h 1963"/>
                  <a:gd name="T6" fmla="*/ 1855 w 1958"/>
                  <a:gd name="T7" fmla="*/ 1757 h 1963"/>
                  <a:gd name="T8" fmla="*/ 1958 w 1958"/>
                  <a:gd name="T9" fmla="*/ 1776 h 1963"/>
                  <a:gd name="T10" fmla="*/ 890 w 1958"/>
                  <a:gd name="T11" fmla="*/ 1949 h 1963"/>
                  <a:gd name="T12" fmla="*/ 589 w 1958"/>
                  <a:gd name="T13" fmla="*/ 1963 h 1963"/>
                  <a:gd name="T14" fmla="*/ 0 w 1958"/>
                  <a:gd name="T15" fmla="*/ 296 h 1963"/>
                  <a:gd name="T16" fmla="*/ 529 w 1958"/>
                  <a:gd name="T17" fmla="*/ 177 h 1963"/>
                  <a:gd name="T18" fmla="*/ 1140 w 1958"/>
                  <a:gd name="T19" fmla="*/ 79 h 1963"/>
                  <a:gd name="T20" fmla="*/ 1140 w 1958"/>
                  <a:gd name="T21" fmla="*/ 79 h 1963"/>
                  <a:gd name="T22" fmla="*/ 1626 w 1958"/>
                  <a:gd name="T23" fmla="*/ 0 h 1963"/>
                  <a:gd name="T24" fmla="*/ 1505 w 1958"/>
                  <a:gd name="T25" fmla="*/ 47 h 1963"/>
                  <a:gd name="T26" fmla="*/ 1294 w 1958"/>
                  <a:gd name="T27" fmla="*/ 81 h 1963"/>
                  <a:gd name="T28" fmla="*/ 617 w 1958"/>
                  <a:gd name="T29" fmla="*/ 191 h 1963"/>
                  <a:gd name="T30" fmla="*/ 99 w 1958"/>
                  <a:gd name="T31" fmla="*/ 288 h 1963"/>
                  <a:gd name="T32" fmla="*/ 91 w 1958"/>
                  <a:gd name="T33" fmla="*/ 267 h 1963"/>
                  <a:gd name="T34" fmla="*/ 0 w 1958"/>
                  <a:gd name="T35" fmla="*/ 296 h 19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958" h="1963">
                    <a:moveTo>
                      <a:pt x="589" y="1963"/>
                    </a:moveTo>
                    <a:cubicBezTo>
                      <a:pt x="646" y="1955"/>
                      <a:pt x="702" y="1946"/>
                      <a:pt x="759" y="1938"/>
                    </a:cubicBezTo>
                    <a:cubicBezTo>
                      <a:pt x="1060" y="1894"/>
                      <a:pt x="1422" y="1819"/>
                      <a:pt x="1725" y="1775"/>
                    </a:cubicBezTo>
                    <a:cubicBezTo>
                      <a:pt x="1768" y="1769"/>
                      <a:pt x="1812" y="1763"/>
                      <a:pt x="1855" y="1757"/>
                    </a:cubicBezTo>
                    <a:cubicBezTo>
                      <a:pt x="1889" y="1764"/>
                      <a:pt x="1924" y="1770"/>
                      <a:pt x="1958" y="1776"/>
                    </a:cubicBezTo>
                    <a:cubicBezTo>
                      <a:pt x="1656" y="1821"/>
                      <a:pt x="1302" y="1877"/>
                      <a:pt x="890" y="1949"/>
                    </a:cubicBezTo>
                    <a:cubicBezTo>
                      <a:pt x="790" y="1956"/>
                      <a:pt x="690" y="1961"/>
                      <a:pt x="589" y="1963"/>
                    </a:cubicBezTo>
                    <a:moveTo>
                      <a:pt x="0" y="296"/>
                    </a:moveTo>
                    <a:cubicBezTo>
                      <a:pt x="161" y="237"/>
                      <a:pt x="343" y="204"/>
                      <a:pt x="529" y="177"/>
                    </a:cubicBezTo>
                    <a:cubicBezTo>
                      <a:pt x="735" y="146"/>
                      <a:pt x="937" y="113"/>
                      <a:pt x="1140" y="79"/>
                    </a:cubicBezTo>
                    <a:lnTo>
                      <a:pt x="1140" y="79"/>
                    </a:lnTo>
                    <a:cubicBezTo>
                      <a:pt x="1302" y="51"/>
                      <a:pt x="1463" y="25"/>
                      <a:pt x="1626" y="0"/>
                    </a:cubicBezTo>
                    <a:cubicBezTo>
                      <a:pt x="1586" y="15"/>
                      <a:pt x="1545" y="31"/>
                      <a:pt x="1505" y="47"/>
                    </a:cubicBezTo>
                    <a:cubicBezTo>
                      <a:pt x="1434" y="58"/>
                      <a:pt x="1364" y="69"/>
                      <a:pt x="1294" y="81"/>
                    </a:cubicBezTo>
                    <a:cubicBezTo>
                      <a:pt x="1068" y="118"/>
                      <a:pt x="845" y="159"/>
                      <a:pt x="617" y="191"/>
                    </a:cubicBezTo>
                    <a:cubicBezTo>
                      <a:pt x="441" y="216"/>
                      <a:pt x="262" y="243"/>
                      <a:pt x="99" y="288"/>
                    </a:cubicBezTo>
                    <a:cubicBezTo>
                      <a:pt x="96" y="281"/>
                      <a:pt x="93" y="274"/>
                      <a:pt x="91" y="267"/>
                    </a:cubicBezTo>
                    <a:cubicBezTo>
                      <a:pt x="60" y="276"/>
                      <a:pt x="29" y="286"/>
                      <a:pt x="0" y="296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Freeform 1142"/>
              <p:cNvSpPr>
                <a:spLocks noEditPoints="1"/>
              </p:cNvSpPr>
              <p:nvPr/>
            </p:nvSpPr>
            <p:spPr bwMode="auto">
              <a:xfrm>
                <a:off x="2677206" y="1908175"/>
                <a:ext cx="1204913" cy="1157288"/>
              </a:xfrm>
              <a:custGeom>
                <a:avLst/>
                <a:gdLst>
                  <a:gd name="T0" fmla="*/ 1433 w 2415"/>
                  <a:gd name="T1" fmla="*/ 2318 h 2318"/>
                  <a:gd name="T2" fmla="*/ 942 w 2415"/>
                  <a:gd name="T3" fmla="*/ 2258 h 2318"/>
                  <a:gd name="T4" fmla="*/ 1432 w 2415"/>
                  <a:gd name="T5" fmla="*/ 2318 h 2318"/>
                  <a:gd name="T6" fmla="*/ 1620 w 2415"/>
                  <a:gd name="T7" fmla="*/ 2313 h 2318"/>
                  <a:gd name="T8" fmla="*/ 1377 w 2415"/>
                  <a:gd name="T9" fmla="*/ 2287 h 2318"/>
                  <a:gd name="T10" fmla="*/ 1456 w 2415"/>
                  <a:gd name="T11" fmla="*/ 2288 h 2318"/>
                  <a:gd name="T12" fmla="*/ 1855 w 2415"/>
                  <a:gd name="T13" fmla="*/ 2263 h 2318"/>
                  <a:gd name="T14" fmla="*/ 2114 w 2415"/>
                  <a:gd name="T15" fmla="*/ 2227 h 2318"/>
                  <a:gd name="T16" fmla="*/ 2415 w 2415"/>
                  <a:gd name="T17" fmla="*/ 2213 h 2318"/>
                  <a:gd name="T18" fmla="*/ 2377 w 2415"/>
                  <a:gd name="T19" fmla="*/ 2220 h 2318"/>
                  <a:gd name="T20" fmla="*/ 1675 w 2415"/>
                  <a:gd name="T21" fmla="*/ 2310 h 2318"/>
                  <a:gd name="T22" fmla="*/ 1433 w 2415"/>
                  <a:gd name="T23" fmla="*/ 2318 h 2318"/>
                  <a:gd name="T24" fmla="*/ 1768 w 2415"/>
                  <a:gd name="T25" fmla="*/ 2047 h 2318"/>
                  <a:gd name="T26" fmla="*/ 1876 w 2415"/>
                  <a:gd name="T27" fmla="*/ 1976 h 2318"/>
                  <a:gd name="T28" fmla="*/ 1907 w 2415"/>
                  <a:gd name="T29" fmla="*/ 1777 h 2318"/>
                  <a:gd name="T30" fmla="*/ 1889 w 2415"/>
                  <a:gd name="T31" fmla="*/ 1675 h 2318"/>
                  <a:gd name="T32" fmla="*/ 1687 w 2415"/>
                  <a:gd name="T33" fmla="*/ 1148 h 2318"/>
                  <a:gd name="T34" fmla="*/ 1496 w 2415"/>
                  <a:gd name="T35" fmla="*/ 633 h 2318"/>
                  <a:gd name="T36" fmla="*/ 1426 w 2415"/>
                  <a:gd name="T37" fmla="*/ 376 h 2318"/>
                  <a:gd name="T38" fmla="*/ 1388 w 2415"/>
                  <a:gd name="T39" fmla="*/ 155 h 2318"/>
                  <a:gd name="T40" fmla="*/ 1222 w 2415"/>
                  <a:gd name="T41" fmla="*/ 76 h 2318"/>
                  <a:gd name="T42" fmla="*/ 928 w 2415"/>
                  <a:gd name="T43" fmla="*/ 27 h 2318"/>
                  <a:gd name="T44" fmla="*/ 474 w 2415"/>
                  <a:gd name="T45" fmla="*/ 108 h 2318"/>
                  <a:gd name="T46" fmla="*/ 39 w 2415"/>
                  <a:gd name="T47" fmla="*/ 505 h 2318"/>
                  <a:gd name="T48" fmla="*/ 39 w 2415"/>
                  <a:gd name="T49" fmla="*/ 505 h 2318"/>
                  <a:gd name="T50" fmla="*/ 39 w 2415"/>
                  <a:gd name="T51" fmla="*/ 505 h 2318"/>
                  <a:gd name="T52" fmla="*/ 39 w 2415"/>
                  <a:gd name="T53" fmla="*/ 505 h 2318"/>
                  <a:gd name="T54" fmla="*/ 39 w 2415"/>
                  <a:gd name="T55" fmla="*/ 505 h 2318"/>
                  <a:gd name="T56" fmla="*/ 414 w 2415"/>
                  <a:gd name="T57" fmla="*/ 1347 h 2318"/>
                  <a:gd name="T58" fmla="*/ 635 w 2415"/>
                  <a:gd name="T59" fmla="*/ 1801 h 2318"/>
                  <a:gd name="T60" fmla="*/ 640 w 2415"/>
                  <a:gd name="T61" fmla="*/ 1813 h 2318"/>
                  <a:gd name="T62" fmla="*/ 606 w 2415"/>
                  <a:gd name="T63" fmla="*/ 1852 h 2318"/>
                  <a:gd name="T64" fmla="*/ 593 w 2415"/>
                  <a:gd name="T65" fmla="*/ 1824 h 2318"/>
                  <a:gd name="T66" fmla="*/ 366 w 2415"/>
                  <a:gd name="T67" fmla="*/ 1355 h 2318"/>
                  <a:gd name="T68" fmla="*/ 2 w 2415"/>
                  <a:gd name="T69" fmla="*/ 510 h 2318"/>
                  <a:gd name="T70" fmla="*/ 0 w 2415"/>
                  <a:gd name="T71" fmla="*/ 496 h 2318"/>
                  <a:gd name="T72" fmla="*/ 38 w 2415"/>
                  <a:gd name="T73" fmla="*/ 411 h 2318"/>
                  <a:gd name="T74" fmla="*/ 68 w 2415"/>
                  <a:gd name="T75" fmla="*/ 352 h 2318"/>
                  <a:gd name="T76" fmla="*/ 174 w 2415"/>
                  <a:gd name="T77" fmla="*/ 239 h 2318"/>
                  <a:gd name="T78" fmla="*/ 502 w 2415"/>
                  <a:gd name="T79" fmla="*/ 65 h 2318"/>
                  <a:gd name="T80" fmla="*/ 700 w 2415"/>
                  <a:gd name="T81" fmla="*/ 18 h 2318"/>
                  <a:gd name="T82" fmla="*/ 913 w 2415"/>
                  <a:gd name="T83" fmla="*/ 0 h 2318"/>
                  <a:gd name="T84" fmla="*/ 1092 w 2415"/>
                  <a:gd name="T85" fmla="*/ 14 h 2318"/>
                  <a:gd name="T86" fmla="*/ 1265 w 2415"/>
                  <a:gd name="T87" fmla="*/ 59 h 2318"/>
                  <a:gd name="T88" fmla="*/ 1374 w 2415"/>
                  <a:gd name="T89" fmla="*/ 105 h 2318"/>
                  <a:gd name="T90" fmla="*/ 1442 w 2415"/>
                  <a:gd name="T91" fmla="*/ 143 h 2318"/>
                  <a:gd name="T92" fmla="*/ 1452 w 2415"/>
                  <a:gd name="T93" fmla="*/ 178 h 2318"/>
                  <a:gd name="T94" fmla="*/ 1452 w 2415"/>
                  <a:gd name="T95" fmla="*/ 187 h 2318"/>
                  <a:gd name="T96" fmla="*/ 1449 w 2415"/>
                  <a:gd name="T97" fmla="*/ 234 h 2318"/>
                  <a:gd name="T98" fmla="*/ 1449 w 2415"/>
                  <a:gd name="T99" fmla="*/ 234 h 2318"/>
                  <a:gd name="T100" fmla="*/ 1449 w 2415"/>
                  <a:gd name="T101" fmla="*/ 234 h 2318"/>
                  <a:gd name="T102" fmla="*/ 1451 w 2415"/>
                  <a:gd name="T103" fmla="*/ 250 h 2318"/>
                  <a:gd name="T104" fmla="*/ 1481 w 2415"/>
                  <a:gd name="T105" fmla="*/ 404 h 2318"/>
                  <a:gd name="T106" fmla="*/ 1525 w 2415"/>
                  <a:gd name="T107" fmla="*/ 560 h 2318"/>
                  <a:gd name="T108" fmla="*/ 1525 w 2415"/>
                  <a:gd name="T109" fmla="*/ 560 h 2318"/>
                  <a:gd name="T110" fmla="*/ 1616 w 2415"/>
                  <a:gd name="T111" fmla="*/ 531 h 2318"/>
                  <a:gd name="T112" fmla="*/ 1624 w 2415"/>
                  <a:gd name="T113" fmla="*/ 552 h 2318"/>
                  <a:gd name="T114" fmla="*/ 1532 w 2415"/>
                  <a:gd name="T115" fmla="*/ 581 h 2318"/>
                  <a:gd name="T116" fmla="*/ 1531 w 2415"/>
                  <a:gd name="T117" fmla="*/ 581 h 2318"/>
                  <a:gd name="T118" fmla="*/ 1566 w 2415"/>
                  <a:gd name="T119" fmla="*/ 688 h 2318"/>
                  <a:gd name="T120" fmla="*/ 1779 w 2415"/>
                  <a:gd name="T121" fmla="*/ 1234 h 2318"/>
                  <a:gd name="T122" fmla="*/ 1956 w 2415"/>
                  <a:gd name="T123" fmla="*/ 1757 h 2318"/>
                  <a:gd name="T124" fmla="*/ 1768 w 2415"/>
                  <a:gd name="T125" fmla="*/ 2047 h 2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2415" h="2318">
                    <a:moveTo>
                      <a:pt x="1433" y="2318"/>
                    </a:moveTo>
                    <a:cubicBezTo>
                      <a:pt x="1262" y="2318"/>
                      <a:pt x="1087" y="2303"/>
                      <a:pt x="942" y="2258"/>
                    </a:cubicBezTo>
                    <a:cubicBezTo>
                      <a:pt x="1087" y="2303"/>
                      <a:pt x="1261" y="2318"/>
                      <a:pt x="1432" y="2318"/>
                    </a:cubicBezTo>
                    <a:cubicBezTo>
                      <a:pt x="1496" y="2318"/>
                      <a:pt x="1559" y="2316"/>
                      <a:pt x="1620" y="2313"/>
                    </a:cubicBezTo>
                    <a:cubicBezTo>
                      <a:pt x="1537" y="2309"/>
                      <a:pt x="1455" y="2301"/>
                      <a:pt x="1377" y="2287"/>
                    </a:cubicBezTo>
                    <a:cubicBezTo>
                      <a:pt x="1403" y="2288"/>
                      <a:pt x="1429" y="2288"/>
                      <a:pt x="1456" y="2288"/>
                    </a:cubicBezTo>
                    <a:cubicBezTo>
                      <a:pt x="1589" y="2288"/>
                      <a:pt x="1723" y="2279"/>
                      <a:pt x="1855" y="2263"/>
                    </a:cubicBezTo>
                    <a:cubicBezTo>
                      <a:pt x="1942" y="2253"/>
                      <a:pt x="2028" y="2241"/>
                      <a:pt x="2114" y="2227"/>
                    </a:cubicBezTo>
                    <a:cubicBezTo>
                      <a:pt x="2215" y="2225"/>
                      <a:pt x="2315" y="2220"/>
                      <a:pt x="2415" y="2213"/>
                    </a:cubicBezTo>
                    <a:cubicBezTo>
                      <a:pt x="2402" y="2215"/>
                      <a:pt x="2390" y="2218"/>
                      <a:pt x="2377" y="2220"/>
                    </a:cubicBezTo>
                    <a:cubicBezTo>
                      <a:pt x="2148" y="2260"/>
                      <a:pt x="1914" y="2293"/>
                      <a:pt x="1675" y="2310"/>
                    </a:cubicBezTo>
                    <a:cubicBezTo>
                      <a:pt x="1597" y="2315"/>
                      <a:pt x="1515" y="2318"/>
                      <a:pt x="1433" y="2318"/>
                    </a:cubicBezTo>
                    <a:moveTo>
                      <a:pt x="1768" y="2047"/>
                    </a:moveTo>
                    <a:cubicBezTo>
                      <a:pt x="1811" y="2030"/>
                      <a:pt x="1848" y="2006"/>
                      <a:pt x="1876" y="1976"/>
                    </a:cubicBezTo>
                    <a:cubicBezTo>
                      <a:pt x="1934" y="1914"/>
                      <a:pt x="1942" y="1842"/>
                      <a:pt x="1907" y="1777"/>
                    </a:cubicBezTo>
                    <a:cubicBezTo>
                      <a:pt x="1904" y="1741"/>
                      <a:pt x="1897" y="1707"/>
                      <a:pt x="1889" y="1675"/>
                    </a:cubicBezTo>
                    <a:cubicBezTo>
                      <a:pt x="1846" y="1497"/>
                      <a:pt x="1764" y="1323"/>
                      <a:pt x="1687" y="1148"/>
                    </a:cubicBezTo>
                    <a:cubicBezTo>
                      <a:pt x="1612" y="978"/>
                      <a:pt x="1551" y="806"/>
                      <a:pt x="1496" y="633"/>
                    </a:cubicBezTo>
                    <a:cubicBezTo>
                      <a:pt x="1470" y="548"/>
                      <a:pt x="1444" y="462"/>
                      <a:pt x="1426" y="376"/>
                    </a:cubicBezTo>
                    <a:cubicBezTo>
                      <a:pt x="1417" y="335"/>
                      <a:pt x="1398" y="165"/>
                      <a:pt x="1388" y="155"/>
                    </a:cubicBezTo>
                    <a:cubicBezTo>
                      <a:pt x="1371" y="138"/>
                      <a:pt x="1253" y="89"/>
                      <a:pt x="1222" y="76"/>
                    </a:cubicBezTo>
                    <a:cubicBezTo>
                      <a:pt x="1138" y="41"/>
                      <a:pt x="1035" y="27"/>
                      <a:pt x="928" y="27"/>
                    </a:cubicBezTo>
                    <a:cubicBezTo>
                      <a:pt x="765" y="27"/>
                      <a:pt x="595" y="61"/>
                      <a:pt x="474" y="108"/>
                    </a:cubicBezTo>
                    <a:cubicBezTo>
                      <a:pt x="229" y="203"/>
                      <a:pt x="91" y="347"/>
                      <a:pt x="39" y="505"/>
                    </a:cubicBez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lnTo>
                      <a:pt x="39" y="505"/>
                    </a:lnTo>
                    <a:cubicBezTo>
                      <a:pt x="147" y="788"/>
                      <a:pt x="277" y="1068"/>
                      <a:pt x="414" y="1347"/>
                    </a:cubicBezTo>
                    <a:cubicBezTo>
                      <a:pt x="488" y="1498"/>
                      <a:pt x="566" y="1649"/>
                      <a:pt x="635" y="1801"/>
                    </a:cubicBezTo>
                    <a:cubicBezTo>
                      <a:pt x="637" y="1805"/>
                      <a:pt x="638" y="1809"/>
                      <a:pt x="640" y="1813"/>
                    </a:cubicBezTo>
                    <a:cubicBezTo>
                      <a:pt x="627" y="1825"/>
                      <a:pt x="616" y="1838"/>
                      <a:pt x="606" y="1852"/>
                    </a:cubicBezTo>
                    <a:cubicBezTo>
                      <a:pt x="602" y="1842"/>
                      <a:pt x="598" y="1833"/>
                      <a:pt x="593" y="1824"/>
                    </a:cubicBezTo>
                    <a:cubicBezTo>
                      <a:pt x="523" y="1666"/>
                      <a:pt x="442" y="1511"/>
                      <a:pt x="366" y="1355"/>
                    </a:cubicBezTo>
                    <a:cubicBezTo>
                      <a:pt x="291" y="1202"/>
                      <a:pt x="40" y="620"/>
                      <a:pt x="2" y="510"/>
                    </a:cubicBezTo>
                    <a:cubicBezTo>
                      <a:pt x="1" y="506"/>
                      <a:pt x="0" y="501"/>
                      <a:pt x="0" y="496"/>
                    </a:cubicBezTo>
                    <a:cubicBezTo>
                      <a:pt x="0" y="468"/>
                      <a:pt x="25" y="439"/>
                      <a:pt x="38" y="411"/>
                    </a:cubicBezTo>
                    <a:cubicBezTo>
                      <a:pt x="47" y="391"/>
                      <a:pt x="56" y="372"/>
                      <a:pt x="68" y="352"/>
                    </a:cubicBezTo>
                    <a:cubicBezTo>
                      <a:pt x="94" y="313"/>
                      <a:pt x="132" y="275"/>
                      <a:pt x="174" y="239"/>
                    </a:cubicBezTo>
                    <a:cubicBezTo>
                      <a:pt x="257" y="170"/>
                      <a:pt x="370" y="108"/>
                      <a:pt x="502" y="65"/>
                    </a:cubicBezTo>
                    <a:cubicBezTo>
                      <a:pt x="562" y="45"/>
                      <a:pt x="633" y="30"/>
                      <a:pt x="700" y="18"/>
                    </a:cubicBezTo>
                    <a:cubicBezTo>
                      <a:pt x="770" y="6"/>
                      <a:pt x="841" y="0"/>
                      <a:pt x="913" y="0"/>
                    </a:cubicBezTo>
                    <a:cubicBezTo>
                      <a:pt x="973" y="0"/>
                      <a:pt x="1033" y="5"/>
                      <a:pt x="1092" y="14"/>
                    </a:cubicBezTo>
                    <a:cubicBezTo>
                      <a:pt x="1155" y="23"/>
                      <a:pt x="1213" y="39"/>
                      <a:pt x="1265" y="59"/>
                    </a:cubicBezTo>
                    <a:cubicBezTo>
                      <a:pt x="1303" y="73"/>
                      <a:pt x="1343" y="87"/>
                      <a:pt x="1374" y="105"/>
                    </a:cubicBezTo>
                    <a:cubicBezTo>
                      <a:pt x="1392" y="117"/>
                      <a:pt x="1432" y="130"/>
                      <a:pt x="1442" y="143"/>
                    </a:cubicBezTo>
                    <a:cubicBezTo>
                      <a:pt x="1450" y="154"/>
                      <a:pt x="1451" y="167"/>
                      <a:pt x="1452" y="178"/>
                    </a:cubicBezTo>
                    <a:cubicBezTo>
                      <a:pt x="1452" y="181"/>
                      <a:pt x="1452" y="184"/>
                      <a:pt x="1452" y="187"/>
                    </a:cubicBezTo>
                    <a:cubicBezTo>
                      <a:pt x="1452" y="203"/>
                      <a:pt x="1449" y="219"/>
                      <a:pt x="1449" y="234"/>
                    </a:cubicBezTo>
                    <a:lnTo>
                      <a:pt x="1449" y="234"/>
                    </a:lnTo>
                    <a:lnTo>
                      <a:pt x="1449" y="234"/>
                    </a:lnTo>
                    <a:cubicBezTo>
                      <a:pt x="1449" y="240"/>
                      <a:pt x="1450" y="245"/>
                      <a:pt x="1451" y="250"/>
                    </a:cubicBezTo>
                    <a:cubicBezTo>
                      <a:pt x="1460" y="302"/>
                      <a:pt x="1468" y="353"/>
                      <a:pt x="1481" y="404"/>
                    </a:cubicBezTo>
                    <a:cubicBezTo>
                      <a:pt x="1494" y="457"/>
                      <a:pt x="1509" y="509"/>
                      <a:pt x="1525" y="560"/>
                    </a:cubicBezTo>
                    <a:lnTo>
                      <a:pt x="1525" y="560"/>
                    </a:lnTo>
                    <a:cubicBezTo>
                      <a:pt x="1554" y="550"/>
                      <a:pt x="1585" y="540"/>
                      <a:pt x="1616" y="531"/>
                    </a:cubicBezTo>
                    <a:cubicBezTo>
                      <a:pt x="1618" y="538"/>
                      <a:pt x="1621" y="545"/>
                      <a:pt x="1624" y="552"/>
                    </a:cubicBezTo>
                    <a:cubicBezTo>
                      <a:pt x="1593" y="561"/>
                      <a:pt x="1562" y="571"/>
                      <a:pt x="1532" y="581"/>
                    </a:cubicBezTo>
                    <a:lnTo>
                      <a:pt x="1531" y="581"/>
                    </a:lnTo>
                    <a:cubicBezTo>
                      <a:pt x="1542" y="617"/>
                      <a:pt x="1554" y="653"/>
                      <a:pt x="1566" y="688"/>
                    </a:cubicBezTo>
                    <a:cubicBezTo>
                      <a:pt x="1628" y="872"/>
                      <a:pt x="1698" y="1053"/>
                      <a:pt x="1779" y="1234"/>
                    </a:cubicBezTo>
                    <a:cubicBezTo>
                      <a:pt x="1855" y="1405"/>
                      <a:pt x="1939" y="1581"/>
                      <a:pt x="1956" y="1757"/>
                    </a:cubicBezTo>
                    <a:cubicBezTo>
                      <a:pt x="1966" y="1861"/>
                      <a:pt x="1949" y="1990"/>
                      <a:pt x="1768" y="2047"/>
                    </a:cubicBezTo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Freeform 1143"/>
              <p:cNvSpPr/>
              <p:nvPr/>
            </p:nvSpPr>
            <p:spPr bwMode="auto">
              <a:xfrm>
                <a:off x="3012169" y="2917825"/>
                <a:ext cx="1588" cy="0"/>
              </a:xfrm>
              <a:custGeom>
                <a:avLst/>
                <a:gdLst>
                  <a:gd name="T0" fmla="*/ 1 w 1"/>
                  <a:gd name="T1" fmla="*/ 3 h 3"/>
                  <a:gd name="T2" fmla="*/ 0 w 1"/>
                  <a:gd name="T3" fmla="*/ 0 h 3"/>
                  <a:gd name="T4" fmla="*/ 1 w 1"/>
                  <a:gd name="T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3"/>
                    </a:moveTo>
                    <a:cubicBezTo>
                      <a:pt x="1" y="2"/>
                      <a:pt x="1" y="1"/>
                      <a:pt x="0" y="0"/>
                    </a:cubicBezTo>
                    <a:cubicBezTo>
                      <a:pt x="1" y="1"/>
                      <a:pt x="1" y="2"/>
                      <a:pt x="1" y="3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Freeform 1144"/>
              <p:cNvSpPr>
                <a:spLocks noEditPoints="1"/>
              </p:cNvSpPr>
              <p:nvPr/>
            </p:nvSpPr>
            <p:spPr bwMode="auto">
              <a:xfrm>
                <a:off x="2978831" y="2757488"/>
                <a:ext cx="666750" cy="307975"/>
              </a:xfrm>
              <a:custGeom>
                <a:avLst/>
                <a:gdLst>
                  <a:gd name="T0" fmla="*/ 336 w 1336"/>
                  <a:gd name="T1" fmla="*/ 557 h 617"/>
                  <a:gd name="T2" fmla="*/ 202 w 1336"/>
                  <a:gd name="T3" fmla="*/ 494 h 617"/>
                  <a:gd name="T4" fmla="*/ 188 w 1336"/>
                  <a:gd name="T5" fmla="*/ 491 h 617"/>
                  <a:gd name="T6" fmla="*/ 68 w 1336"/>
                  <a:gd name="T7" fmla="*/ 324 h 617"/>
                  <a:gd name="T8" fmla="*/ 67 w 1336"/>
                  <a:gd name="T9" fmla="*/ 321 h 617"/>
                  <a:gd name="T10" fmla="*/ 34 w 1336"/>
                  <a:gd name="T11" fmla="*/ 112 h 617"/>
                  <a:gd name="T12" fmla="*/ 128 w 1336"/>
                  <a:gd name="T13" fmla="*/ 347 h 617"/>
                  <a:gd name="T14" fmla="*/ 254 w 1336"/>
                  <a:gd name="T15" fmla="*/ 178 h 617"/>
                  <a:gd name="T16" fmla="*/ 384 w 1336"/>
                  <a:gd name="T17" fmla="*/ 103 h 617"/>
                  <a:gd name="T18" fmla="*/ 833 w 1336"/>
                  <a:gd name="T19" fmla="*/ 0 h 617"/>
                  <a:gd name="T20" fmla="*/ 1146 w 1336"/>
                  <a:gd name="T21" fmla="*/ 50 h 617"/>
                  <a:gd name="T22" fmla="*/ 1291 w 1336"/>
                  <a:gd name="T23" fmla="*/ 184 h 617"/>
                  <a:gd name="T24" fmla="*/ 1302 w 1336"/>
                  <a:gd name="T25" fmla="*/ 105 h 617"/>
                  <a:gd name="T26" fmla="*/ 1270 w 1336"/>
                  <a:gd name="T27" fmla="*/ 275 h 617"/>
                  <a:gd name="T28" fmla="*/ 1138 w 1336"/>
                  <a:gd name="T29" fmla="*/ 353 h 617"/>
                  <a:gd name="T30" fmla="*/ 1127 w 1336"/>
                  <a:gd name="T31" fmla="*/ 354 h 617"/>
                  <a:gd name="T32" fmla="*/ 919 w 1336"/>
                  <a:gd name="T33" fmla="*/ 368 h 617"/>
                  <a:gd name="T34" fmla="*/ 910 w 1336"/>
                  <a:gd name="T35" fmla="*/ 373 h 617"/>
                  <a:gd name="T36" fmla="*/ 205 w 1336"/>
                  <a:gd name="T37" fmla="*/ 285 h 617"/>
                  <a:gd name="T38" fmla="*/ 545 w 1336"/>
                  <a:gd name="T39" fmla="*/ 568 h 617"/>
                  <a:gd name="T40" fmla="*/ 1014 w 1336"/>
                  <a:gd name="T41" fmla="*/ 612 h 617"/>
                  <a:gd name="T42" fmla="*/ 891 w 1336"/>
                  <a:gd name="T43" fmla="*/ 158 h 617"/>
                  <a:gd name="T44" fmla="*/ 991 w 1336"/>
                  <a:gd name="T45" fmla="*/ 344 h 617"/>
                  <a:gd name="T46" fmla="*/ 853 w 1336"/>
                  <a:gd name="T47" fmla="*/ 29 h 617"/>
                  <a:gd name="T48" fmla="*/ 966 w 1336"/>
                  <a:gd name="T49" fmla="*/ 171 h 617"/>
                  <a:gd name="T50" fmla="*/ 942 w 1336"/>
                  <a:gd name="T51" fmla="*/ 161 h 617"/>
                  <a:gd name="T52" fmla="*/ 937 w 1336"/>
                  <a:gd name="T53" fmla="*/ 161 h 617"/>
                  <a:gd name="T54" fmla="*/ 809 w 1336"/>
                  <a:gd name="T55" fmla="*/ 30 h 617"/>
                  <a:gd name="T56" fmla="*/ 607 w 1336"/>
                  <a:gd name="T57" fmla="*/ 59 h 617"/>
                  <a:gd name="T58" fmla="*/ 727 w 1336"/>
                  <a:gd name="T59" fmla="*/ 263 h 617"/>
                  <a:gd name="T60" fmla="*/ 915 w 1336"/>
                  <a:gd name="T61" fmla="*/ 146 h 617"/>
                  <a:gd name="T62" fmla="*/ 809 w 1336"/>
                  <a:gd name="T63" fmla="*/ 30 h 6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336" h="617">
                    <a:moveTo>
                      <a:pt x="826" y="617"/>
                    </a:moveTo>
                    <a:cubicBezTo>
                      <a:pt x="655" y="617"/>
                      <a:pt x="481" y="602"/>
                      <a:pt x="336" y="557"/>
                    </a:cubicBezTo>
                    <a:lnTo>
                      <a:pt x="336" y="557"/>
                    </a:lnTo>
                    <a:cubicBezTo>
                      <a:pt x="278" y="539"/>
                      <a:pt x="235" y="518"/>
                      <a:pt x="202" y="494"/>
                    </a:cubicBezTo>
                    <a:cubicBezTo>
                      <a:pt x="201" y="494"/>
                      <a:pt x="199" y="494"/>
                      <a:pt x="198" y="494"/>
                    </a:cubicBezTo>
                    <a:cubicBezTo>
                      <a:pt x="195" y="494"/>
                      <a:pt x="191" y="493"/>
                      <a:pt x="188" y="491"/>
                    </a:cubicBezTo>
                    <a:cubicBezTo>
                      <a:pt x="145" y="460"/>
                      <a:pt x="118" y="427"/>
                      <a:pt x="98" y="392"/>
                    </a:cubicBezTo>
                    <a:cubicBezTo>
                      <a:pt x="86" y="370"/>
                      <a:pt x="77" y="347"/>
                      <a:pt x="68" y="324"/>
                    </a:cubicBezTo>
                    <a:lnTo>
                      <a:pt x="68" y="324"/>
                    </a:lnTo>
                    <a:cubicBezTo>
                      <a:pt x="68" y="323"/>
                      <a:pt x="68" y="322"/>
                      <a:pt x="67" y="321"/>
                    </a:cubicBezTo>
                    <a:cubicBezTo>
                      <a:pt x="47" y="264"/>
                      <a:pt x="25" y="207"/>
                      <a:pt x="0" y="151"/>
                    </a:cubicBezTo>
                    <a:cubicBezTo>
                      <a:pt x="10" y="137"/>
                      <a:pt x="21" y="124"/>
                      <a:pt x="34" y="112"/>
                    </a:cubicBezTo>
                    <a:cubicBezTo>
                      <a:pt x="63" y="176"/>
                      <a:pt x="90" y="239"/>
                      <a:pt x="112" y="304"/>
                    </a:cubicBezTo>
                    <a:cubicBezTo>
                      <a:pt x="117" y="318"/>
                      <a:pt x="123" y="332"/>
                      <a:pt x="128" y="347"/>
                    </a:cubicBezTo>
                    <a:cubicBezTo>
                      <a:pt x="137" y="289"/>
                      <a:pt x="182" y="229"/>
                      <a:pt x="254" y="178"/>
                    </a:cubicBezTo>
                    <a:lnTo>
                      <a:pt x="254" y="178"/>
                    </a:lnTo>
                    <a:cubicBezTo>
                      <a:pt x="273" y="164"/>
                      <a:pt x="294" y="151"/>
                      <a:pt x="316" y="138"/>
                    </a:cubicBezTo>
                    <a:cubicBezTo>
                      <a:pt x="338" y="126"/>
                      <a:pt x="361" y="114"/>
                      <a:pt x="384" y="103"/>
                    </a:cubicBezTo>
                    <a:cubicBezTo>
                      <a:pt x="384" y="103"/>
                      <a:pt x="384" y="103"/>
                      <a:pt x="384" y="103"/>
                    </a:cubicBezTo>
                    <a:cubicBezTo>
                      <a:pt x="510" y="44"/>
                      <a:pt x="666" y="2"/>
                      <a:pt x="833" y="0"/>
                    </a:cubicBezTo>
                    <a:cubicBezTo>
                      <a:pt x="837" y="0"/>
                      <a:pt x="841" y="0"/>
                      <a:pt x="845" y="0"/>
                    </a:cubicBezTo>
                    <a:cubicBezTo>
                      <a:pt x="951" y="0"/>
                      <a:pt x="1062" y="17"/>
                      <a:pt x="1146" y="50"/>
                    </a:cubicBezTo>
                    <a:cubicBezTo>
                      <a:pt x="1146" y="50"/>
                      <a:pt x="1147" y="50"/>
                      <a:pt x="1147" y="50"/>
                    </a:cubicBezTo>
                    <a:cubicBezTo>
                      <a:pt x="1227" y="82"/>
                      <a:pt x="1284" y="126"/>
                      <a:pt x="1291" y="184"/>
                    </a:cubicBezTo>
                    <a:cubicBezTo>
                      <a:pt x="1299" y="158"/>
                      <a:pt x="1302" y="132"/>
                      <a:pt x="1302" y="105"/>
                    </a:cubicBezTo>
                    <a:lnTo>
                      <a:pt x="1302" y="105"/>
                    </a:lnTo>
                    <a:cubicBezTo>
                      <a:pt x="1302" y="96"/>
                      <a:pt x="1302" y="86"/>
                      <a:pt x="1301" y="76"/>
                    </a:cubicBezTo>
                    <a:cubicBezTo>
                      <a:pt x="1336" y="141"/>
                      <a:pt x="1328" y="213"/>
                      <a:pt x="1270" y="275"/>
                    </a:cubicBezTo>
                    <a:cubicBezTo>
                      <a:pt x="1242" y="305"/>
                      <a:pt x="1205" y="329"/>
                      <a:pt x="1162" y="346"/>
                    </a:cubicBezTo>
                    <a:cubicBezTo>
                      <a:pt x="1154" y="349"/>
                      <a:pt x="1146" y="351"/>
                      <a:pt x="1138" y="353"/>
                    </a:cubicBezTo>
                    <a:cubicBezTo>
                      <a:pt x="1135" y="354"/>
                      <a:pt x="1133" y="354"/>
                      <a:pt x="1131" y="354"/>
                    </a:cubicBezTo>
                    <a:cubicBezTo>
                      <a:pt x="1129" y="354"/>
                      <a:pt x="1128" y="354"/>
                      <a:pt x="1127" y="354"/>
                    </a:cubicBezTo>
                    <a:cubicBezTo>
                      <a:pt x="1085" y="366"/>
                      <a:pt x="1039" y="374"/>
                      <a:pt x="990" y="374"/>
                    </a:cubicBezTo>
                    <a:cubicBezTo>
                      <a:pt x="967" y="374"/>
                      <a:pt x="943" y="372"/>
                      <a:pt x="919" y="368"/>
                    </a:cubicBezTo>
                    <a:cubicBezTo>
                      <a:pt x="919" y="371"/>
                      <a:pt x="916" y="373"/>
                      <a:pt x="911" y="373"/>
                    </a:cubicBezTo>
                    <a:cubicBezTo>
                      <a:pt x="911" y="373"/>
                      <a:pt x="910" y="373"/>
                      <a:pt x="910" y="373"/>
                    </a:cubicBezTo>
                    <a:cubicBezTo>
                      <a:pt x="670" y="346"/>
                      <a:pt x="622" y="176"/>
                      <a:pt x="580" y="66"/>
                    </a:cubicBezTo>
                    <a:cubicBezTo>
                      <a:pt x="412" y="111"/>
                      <a:pt x="267" y="191"/>
                      <a:pt x="205" y="285"/>
                    </a:cubicBezTo>
                    <a:cubicBezTo>
                      <a:pt x="170" y="338"/>
                      <a:pt x="157" y="401"/>
                      <a:pt x="210" y="452"/>
                    </a:cubicBezTo>
                    <a:cubicBezTo>
                      <a:pt x="279" y="519"/>
                      <a:pt x="413" y="551"/>
                      <a:pt x="545" y="568"/>
                    </a:cubicBezTo>
                    <a:cubicBezTo>
                      <a:pt x="620" y="578"/>
                      <a:pt x="695" y="584"/>
                      <a:pt x="771" y="586"/>
                    </a:cubicBezTo>
                    <a:cubicBezTo>
                      <a:pt x="849" y="600"/>
                      <a:pt x="931" y="608"/>
                      <a:pt x="1014" y="612"/>
                    </a:cubicBezTo>
                    <a:cubicBezTo>
                      <a:pt x="953" y="615"/>
                      <a:pt x="890" y="617"/>
                      <a:pt x="826" y="617"/>
                    </a:cubicBezTo>
                    <a:moveTo>
                      <a:pt x="891" y="158"/>
                    </a:moveTo>
                    <a:cubicBezTo>
                      <a:pt x="746" y="158"/>
                      <a:pt x="733" y="269"/>
                      <a:pt x="842" y="317"/>
                    </a:cubicBezTo>
                    <a:cubicBezTo>
                      <a:pt x="886" y="336"/>
                      <a:pt x="939" y="344"/>
                      <a:pt x="991" y="344"/>
                    </a:cubicBezTo>
                    <a:cubicBezTo>
                      <a:pt x="1088" y="344"/>
                      <a:pt x="1183" y="314"/>
                      <a:pt x="1218" y="260"/>
                    </a:cubicBezTo>
                    <a:cubicBezTo>
                      <a:pt x="1309" y="122"/>
                      <a:pt x="1081" y="32"/>
                      <a:pt x="853" y="29"/>
                    </a:cubicBezTo>
                    <a:cubicBezTo>
                      <a:pt x="898" y="73"/>
                      <a:pt x="924" y="124"/>
                      <a:pt x="971" y="167"/>
                    </a:cubicBezTo>
                    <a:cubicBezTo>
                      <a:pt x="972" y="169"/>
                      <a:pt x="970" y="171"/>
                      <a:pt x="966" y="171"/>
                    </a:cubicBezTo>
                    <a:cubicBezTo>
                      <a:pt x="966" y="171"/>
                      <a:pt x="965" y="171"/>
                      <a:pt x="964" y="171"/>
                    </a:cubicBezTo>
                    <a:cubicBezTo>
                      <a:pt x="956" y="168"/>
                      <a:pt x="949" y="165"/>
                      <a:pt x="942" y="161"/>
                    </a:cubicBezTo>
                    <a:cubicBezTo>
                      <a:pt x="941" y="162"/>
                      <a:pt x="941" y="162"/>
                      <a:pt x="940" y="162"/>
                    </a:cubicBezTo>
                    <a:cubicBezTo>
                      <a:pt x="939" y="162"/>
                      <a:pt x="938" y="161"/>
                      <a:pt x="937" y="161"/>
                    </a:cubicBezTo>
                    <a:cubicBezTo>
                      <a:pt x="920" y="159"/>
                      <a:pt x="905" y="158"/>
                      <a:pt x="891" y="158"/>
                    </a:cubicBezTo>
                    <a:moveTo>
                      <a:pt x="809" y="30"/>
                    </a:moveTo>
                    <a:cubicBezTo>
                      <a:pt x="787" y="31"/>
                      <a:pt x="764" y="32"/>
                      <a:pt x="742" y="35"/>
                    </a:cubicBezTo>
                    <a:cubicBezTo>
                      <a:pt x="696" y="41"/>
                      <a:pt x="651" y="49"/>
                      <a:pt x="607" y="59"/>
                    </a:cubicBezTo>
                    <a:cubicBezTo>
                      <a:pt x="645" y="113"/>
                      <a:pt x="663" y="169"/>
                      <a:pt x="698" y="223"/>
                    </a:cubicBezTo>
                    <a:cubicBezTo>
                      <a:pt x="707" y="236"/>
                      <a:pt x="716" y="250"/>
                      <a:pt x="727" y="263"/>
                    </a:cubicBezTo>
                    <a:cubicBezTo>
                      <a:pt x="705" y="205"/>
                      <a:pt x="753" y="143"/>
                      <a:pt x="866" y="143"/>
                    </a:cubicBezTo>
                    <a:cubicBezTo>
                      <a:pt x="881" y="143"/>
                      <a:pt x="897" y="144"/>
                      <a:pt x="915" y="146"/>
                    </a:cubicBezTo>
                    <a:cubicBezTo>
                      <a:pt x="896" y="134"/>
                      <a:pt x="881" y="120"/>
                      <a:pt x="868" y="106"/>
                    </a:cubicBezTo>
                    <a:cubicBezTo>
                      <a:pt x="848" y="82"/>
                      <a:pt x="821" y="56"/>
                      <a:pt x="809" y="30"/>
                    </a:cubicBezTo>
                    <a:close/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Freeform 1145"/>
              <p:cNvSpPr>
                <a:spLocks noEditPoints="1"/>
              </p:cNvSpPr>
              <p:nvPr/>
            </p:nvSpPr>
            <p:spPr bwMode="auto">
              <a:xfrm>
                <a:off x="8292194" y="1924050"/>
                <a:ext cx="736600" cy="1057275"/>
              </a:xfrm>
              <a:custGeom>
                <a:avLst/>
                <a:gdLst>
                  <a:gd name="T0" fmla="*/ 1065 w 1475"/>
                  <a:gd name="T1" fmla="*/ 2118 h 2118"/>
                  <a:gd name="T2" fmla="*/ 608 w 1475"/>
                  <a:gd name="T3" fmla="*/ 2012 h 2118"/>
                  <a:gd name="T4" fmla="*/ 0 w 1475"/>
                  <a:gd name="T5" fmla="*/ 1910 h 2118"/>
                  <a:gd name="T6" fmla="*/ 54 w 1475"/>
                  <a:gd name="T7" fmla="*/ 1888 h 2118"/>
                  <a:gd name="T8" fmla="*/ 461 w 1475"/>
                  <a:gd name="T9" fmla="*/ 1949 h 2118"/>
                  <a:gd name="T10" fmla="*/ 1029 w 1475"/>
                  <a:gd name="T11" fmla="*/ 2078 h 2118"/>
                  <a:gd name="T12" fmla="*/ 1196 w 1475"/>
                  <a:gd name="T13" fmla="*/ 2111 h 2118"/>
                  <a:gd name="T14" fmla="*/ 1065 w 1475"/>
                  <a:gd name="T15" fmla="*/ 2118 h 2118"/>
                  <a:gd name="T16" fmla="*/ 839 w 1475"/>
                  <a:gd name="T17" fmla="*/ 1488 h 2118"/>
                  <a:gd name="T18" fmla="*/ 867 w 1475"/>
                  <a:gd name="T19" fmla="*/ 1422 h 2118"/>
                  <a:gd name="T20" fmla="*/ 987 w 1475"/>
                  <a:gd name="T21" fmla="*/ 1166 h 2118"/>
                  <a:gd name="T22" fmla="*/ 1179 w 1475"/>
                  <a:gd name="T23" fmla="*/ 634 h 2118"/>
                  <a:gd name="T24" fmla="*/ 1249 w 1475"/>
                  <a:gd name="T25" fmla="*/ 402 h 2118"/>
                  <a:gd name="T26" fmla="*/ 613 w 1475"/>
                  <a:gd name="T27" fmla="*/ 308 h 2118"/>
                  <a:gd name="T28" fmla="*/ 561 w 1475"/>
                  <a:gd name="T29" fmla="*/ 274 h 2118"/>
                  <a:gd name="T30" fmla="*/ 585 w 1475"/>
                  <a:gd name="T31" fmla="*/ 277 h 2118"/>
                  <a:gd name="T32" fmla="*/ 596 w 1475"/>
                  <a:gd name="T33" fmla="*/ 278 h 2118"/>
                  <a:gd name="T34" fmla="*/ 1258 w 1475"/>
                  <a:gd name="T35" fmla="*/ 373 h 2118"/>
                  <a:gd name="T36" fmla="*/ 1324 w 1475"/>
                  <a:gd name="T37" fmla="*/ 89 h 2118"/>
                  <a:gd name="T38" fmla="*/ 1402 w 1475"/>
                  <a:gd name="T39" fmla="*/ 37 h 2118"/>
                  <a:gd name="T40" fmla="*/ 1475 w 1475"/>
                  <a:gd name="T41" fmla="*/ 0 h 2118"/>
                  <a:gd name="T42" fmla="*/ 1418 w 1475"/>
                  <a:gd name="T43" fmla="*/ 28 h 2118"/>
                  <a:gd name="T44" fmla="*/ 1418 w 1475"/>
                  <a:gd name="T45" fmla="*/ 28 h 2118"/>
                  <a:gd name="T46" fmla="*/ 1418 w 1475"/>
                  <a:gd name="T47" fmla="*/ 28 h 2118"/>
                  <a:gd name="T48" fmla="*/ 1422 w 1475"/>
                  <a:gd name="T49" fmla="*/ 50 h 2118"/>
                  <a:gd name="T50" fmla="*/ 1352 w 1475"/>
                  <a:gd name="T51" fmla="*/ 81 h 2118"/>
                  <a:gd name="T52" fmla="*/ 1352 w 1475"/>
                  <a:gd name="T53" fmla="*/ 81 h 2118"/>
                  <a:gd name="T54" fmla="*/ 1352 w 1475"/>
                  <a:gd name="T55" fmla="*/ 81 h 2118"/>
                  <a:gd name="T56" fmla="*/ 1352 w 1475"/>
                  <a:gd name="T57" fmla="*/ 81 h 2118"/>
                  <a:gd name="T58" fmla="*/ 1353 w 1475"/>
                  <a:gd name="T59" fmla="*/ 82 h 2118"/>
                  <a:gd name="T60" fmla="*/ 1359 w 1475"/>
                  <a:gd name="T61" fmla="*/ 143 h 2118"/>
                  <a:gd name="T62" fmla="*/ 1325 w 1475"/>
                  <a:gd name="T63" fmla="*/ 323 h 2118"/>
                  <a:gd name="T64" fmla="*/ 1247 w 1475"/>
                  <a:gd name="T65" fmla="*/ 578 h 2118"/>
                  <a:gd name="T66" fmla="*/ 1102 w 1475"/>
                  <a:gd name="T67" fmla="*/ 1015 h 2118"/>
                  <a:gd name="T68" fmla="*/ 877 w 1475"/>
                  <a:gd name="T69" fmla="*/ 1425 h 2118"/>
                  <a:gd name="T70" fmla="*/ 874 w 1475"/>
                  <a:gd name="T71" fmla="*/ 1431 h 2118"/>
                  <a:gd name="T72" fmla="*/ 873 w 1475"/>
                  <a:gd name="T73" fmla="*/ 1432 h 2118"/>
                  <a:gd name="T74" fmla="*/ 872 w 1475"/>
                  <a:gd name="T75" fmla="*/ 1433 h 2118"/>
                  <a:gd name="T76" fmla="*/ 839 w 1475"/>
                  <a:gd name="T77" fmla="*/ 1488 h 2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1475" h="2118">
                    <a:moveTo>
                      <a:pt x="1065" y="2118"/>
                    </a:moveTo>
                    <a:cubicBezTo>
                      <a:pt x="910" y="2087"/>
                      <a:pt x="760" y="2048"/>
                      <a:pt x="608" y="2012"/>
                    </a:cubicBezTo>
                    <a:cubicBezTo>
                      <a:pt x="409" y="1966"/>
                      <a:pt x="206" y="1935"/>
                      <a:pt x="0" y="1910"/>
                    </a:cubicBezTo>
                    <a:cubicBezTo>
                      <a:pt x="18" y="1903"/>
                      <a:pt x="36" y="1895"/>
                      <a:pt x="54" y="1888"/>
                    </a:cubicBezTo>
                    <a:cubicBezTo>
                      <a:pt x="192" y="1905"/>
                      <a:pt x="329" y="1923"/>
                      <a:pt x="461" y="1949"/>
                    </a:cubicBezTo>
                    <a:cubicBezTo>
                      <a:pt x="655" y="1986"/>
                      <a:pt x="839" y="2037"/>
                      <a:pt x="1029" y="2078"/>
                    </a:cubicBezTo>
                    <a:cubicBezTo>
                      <a:pt x="1083" y="2090"/>
                      <a:pt x="1139" y="2101"/>
                      <a:pt x="1196" y="2111"/>
                    </a:cubicBezTo>
                    <a:cubicBezTo>
                      <a:pt x="1153" y="2114"/>
                      <a:pt x="1108" y="2116"/>
                      <a:pt x="1065" y="2118"/>
                    </a:cubicBezTo>
                    <a:moveTo>
                      <a:pt x="839" y="1488"/>
                    </a:moveTo>
                    <a:cubicBezTo>
                      <a:pt x="847" y="1466"/>
                      <a:pt x="857" y="1444"/>
                      <a:pt x="867" y="1422"/>
                    </a:cubicBezTo>
                    <a:cubicBezTo>
                      <a:pt x="908" y="1337"/>
                      <a:pt x="950" y="1252"/>
                      <a:pt x="987" y="1166"/>
                    </a:cubicBezTo>
                    <a:cubicBezTo>
                      <a:pt x="1064" y="990"/>
                      <a:pt x="1125" y="813"/>
                      <a:pt x="1179" y="634"/>
                    </a:cubicBezTo>
                    <a:cubicBezTo>
                      <a:pt x="1203" y="557"/>
                      <a:pt x="1227" y="479"/>
                      <a:pt x="1249" y="402"/>
                    </a:cubicBezTo>
                    <a:cubicBezTo>
                      <a:pt x="1041" y="365"/>
                      <a:pt x="828" y="335"/>
                      <a:pt x="613" y="308"/>
                    </a:cubicBezTo>
                    <a:cubicBezTo>
                      <a:pt x="596" y="296"/>
                      <a:pt x="579" y="285"/>
                      <a:pt x="561" y="274"/>
                    </a:cubicBezTo>
                    <a:cubicBezTo>
                      <a:pt x="569" y="275"/>
                      <a:pt x="577" y="276"/>
                      <a:pt x="585" y="277"/>
                    </a:cubicBezTo>
                    <a:cubicBezTo>
                      <a:pt x="588" y="277"/>
                      <a:pt x="592" y="278"/>
                      <a:pt x="596" y="278"/>
                    </a:cubicBezTo>
                    <a:cubicBezTo>
                      <a:pt x="817" y="307"/>
                      <a:pt x="1041" y="334"/>
                      <a:pt x="1258" y="373"/>
                    </a:cubicBezTo>
                    <a:cubicBezTo>
                      <a:pt x="1284" y="279"/>
                      <a:pt x="1308" y="185"/>
                      <a:pt x="1324" y="89"/>
                    </a:cubicBezTo>
                    <a:cubicBezTo>
                      <a:pt x="1328" y="65"/>
                      <a:pt x="1372" y="53"/>
                      <a:pt x="1402" y="37"/>
                    </a:cubicBezTo>
                    <a:cubicBezTo>
                      <a:pt x="1425" y="24"/>
                      <a:pt x="1450" y="12"/>
                      <a:pt x="1475" y="0"/>
                    </a:cubicBezTo>
                    <a:cubicBezTo>
                      <a:pt x="1455" y="9"/>
                      <a:pt x="1436" y="19"/>
                      <a:pt x="1418" y="28"/>
                    </a:cubicBezTo>
                    <a:lnTo>
                      <a:pt x="1418" y="28"/>
                    </a:lnTo>
                    <a:lnTo>
                      <a:pt x="1418" y="28"/>
                    </a:lnTo>
                    <a:cubicBezTo>
                      <a:pt x="1419" y="36"/>
                      <a:pt x="1421" y="43"/>
                      <a:pt x="1422" y="50"/>
                    </a:cubicBezTo>
                    <a:cubicBezTo>
                      <a:pt x="1399" y="60"/>
                      <a:pt x="1375" y="71"/>
                      <a:pt x="1352" y="81"/>
                    </a:cubicBezTo>
                    <a:lnTo>
                      <a:pt x="1352" y="81"/>
                    </a:lnTo>
                    <a:lnTo>
                      <a:pt x="1352" y="81"/>
                    </a:lnTo>
                    <a:lnTo>
                      <a:pt x="1352" y="81"/>
                    </a:lnTo>
                    <a:lnTo>
                      <a:pt x="1353" y="82"/>
                    </a:lnTo>
                    <a:cubicBezTo>
                      <a:pt x="1357" y="102"/>
                      <a:pt x="1359" y="122"/>
                      <a:pt x="1359" y="143"/>
                    </a:cubicBezTo>
                    <a:cubicBezTo>
                      <a:pt x="1359" y="203"/>
                      <a:pt x="1343" y="264"/>
                      <a:pt x="1325" y="323"/>
                    </a:cubicBezTo>
                    <a:cubicBezTo>
                      <a:pt x="1300" y="408"/>
                      <a:pt x="1273" y="493"/>
                      <a:pt x="1247" y="578"/>
                    </a:cubicBezTo>
                    <a:cubicBezTo>
                      <a:pt x="1203" y="724"/>
                      <a:pt x="1159" y="870"/>
                      <a:pt x="1102" y="1015"/>
                    </a:cubicBezTo>
                    <a:cubicBezTo>
                      <a:pt x="1035" y="1153"/>
                      <a:pt x="960" y="1290"/>
                      <a:pt x="877" y="1425"/>
                    </a:cubicBezTo>
                    <a:cubicBezTo>
                      <a:pt x="876" y="1427"/>
                      <a:pt x="875" y="1429"/>
                      <a:pt x="874" y="1431"/>
                    </a:cubicBezTo>
                    <a:cubicBezTo>
                      <a:pt x="873" y="1431"/>
                      <a:pt x="873" y="1432"/>
                      <a:pt x="873" y="1432"/>
                    </a:cubicBezTo>
                    <a:cubicBezTo>
                      <a:pt x="873" y="1432"/>
                      <a:pt x="872" y="1432"/>
                      <a:pt x="872" y="1433"/>
                    </a:cubicBezTo>
                    <a:cubicBezTo>
                      <a:pt x="862" y="1450"/>
                      <a:pt x="850" y="1469"/>
                      <a:pt x="839" y="1488"/>
                    </a:cubicBezTo>
                  </a:path>
                </a:pathLst>
              </a:custGeom>
              <a:solidFill>
                <a:srgbClr val="8445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Freeform 1146"/>
              <p:cNvSpPr>
                <a:spLocks noEditPoints="1"/>
              </p:cNvSpPr>
              <p:nvPr/>
            </p:nvSpPr>
            <p:spPr bwMode="auto">
              <a:xfrm>
                <a:off x="8695419" y="2430463"/>
                <a:ext cx="652463" cy="574675"/>
              </a:xfrm>
              <a:custGeom>
                <a:avLst/>
                <a:gdLst>
                  <a:gd name="T0" fmla="*/ 606 w 1309"/>
                  <a:gd name="T1" fmla="*/ 1151 h 1151"/>
                  <a:gd name="T2" fmla="*/ 594 w 1309"/>
                  <a:gd name="T3" fmla="*/ 1148 h 1151"/>
                  <a:gd name="T4" fmla="*/ 417 w 1309"/>
                  <a:gd name="T5" fmla="*/ 1132 h 1151"/>
                  <a:gd name="T6" fmla="*/ 259 w 1309"/>
                  <a:gd name="T7" fmla="*/ 1103 h 1151"/>
                  <a:gd name="T8" fmla="*/ 390 w 1309"/>
                  <a:gd name="T9" fmla="*/ 1096 h 1151"/>
                  <a:gd name="T10" fmla="*/ 667 w 1309"/>
                  <a:gd name="T11" fmla="*/ 1121 h 1151"/>
                  <a:gd name="T12" fmla="*/ 701 w 1309"/>
                  <a:gd name="T13" fmla="*/ 1121 h 1151"/>
                  <a:gd name="T14" fmla="*/ 869 w 1309"/>
                  <a:gd name="T15" fmla="*/ 1102 h 1151"/>
                  <a:gd name="T16" fmla="*/ 935 w 1309"/>
                  <a:gd name="T17" fmla="*/ 1085 h 1151"/>
                  <a:gd name="T18" fmla="*/ 1139 w 1309"/>
                  <a:gd name="T19" fmla="*/ 976 h 1151"/>
                  <a:gd name="T20" fmla="*/ 1116 w 1309"/>
                  <a:gd name="T21" fmla="*/ 1040 h 1151"/>
                  <a:gd name="T22" fmla="*/ 1097 w 1309"/>
                  <a:gd name="T23" fmla="*/ 1051 h 1151"/>
                  <a:gd name="T24" fmla="*/ 1097 w 1309"/>
                  <a:gd name="T25" fmla="*/ 1051 h 1151"/>
                  <a:gd name="T26" fmla="*/ 1097 w 1309"/>
                  <a:gd name="T27" fmla="*/ 1051 h 1151"/>
                  <a:gd name="T28" fmla="*/ 1097 w 1309"/>
                  <a:gd name="T29" fmla="*/ 1051 h 1151"/>
                  <a:gd name="T30" fmla="*/ 1097 w 1309"/>
                  <a:gd name="T31" fmla="*/ 1051 h 1151"/>
                  <a:gd name="T32" fmla="*/ 1114 w 1309"/>
                  <a:gd name="T33" fmla="*/ 1045 h 1151"/>
                  <a:gd name="T34" fmla="*/ 1087 w 1309"/>
                  <a:gd name="T35" fmla="*/ 1087 h 1151"/>
                  <a:gd name="T36" fmla="*/ 1309 w 1309"/>
                  <a:gd name="T37" fmla="*/ 983 h 1151"/>
                  <a:gd name="T38" fmla="*/ 1273 w 1309"/>
                  <a:gd name="T39" fmla="*/ 1007 h 1151"/>
                  <a:gd name="T40" fmla="*/ 1125 w 1309"/>
                  <a:gd name="T41" fmla="*/ 1075 h 1151"/>
                  <a:gd name="T42" fmla="*/ 1101 w 1309"/>
                  <a:gd name="T43" fmla="*/ 1083 h 1151"/>
                  <a:gd name="T44" fmla="*/ 749 w 1309"/>
                  <a:gd name="T45" fmla="*/ 1145 h 1151"/>
                  <a:gd name="T46" fmla="*/ 733 w 1309"/>
                  <a:gd name="T47" fmla="*/ 1146 h 1151"/>
                  <a:gd name="T48" fmla="*/ 607 w 1309"/>
                  <a:gd name="T49" fmla="*/ 1151 h 1151"/>
                  <a:gd name="T50" fmla="*/ 606 w 1309"/>
                  <a:gd name="T51" fmla="*/ 1151 h 1151"/>
                  <a:gd name="T52" fmla="*/ 422 w 1309"/>
                  <a:gd name="T53" fmla="*/ 865 h 1151"/>
                  <a:gd name="T54" fmla="*/ 299 w 1309"/>
                  <a:gd name="T55" fmla="*/ 849 h 1151"/>
                  <a:gd name="T56" fmla="*/ 14 w 1309"/>
                  <a:gd name="T57" fmla="*/ 652 h 1151"/>
                  <a:gd name="T58" fmla="*/ 33 w 1309"/>
                  <a:gd name="T59" fmla="*/ 473 h 1151"/>
                  <a:gd name="T60" fmla="*/ 66 w 1309"/>
                  <a:gd name="T61" fmla="*/ 418 h 1151"/>
                  <a:gd name="T62" fmla="*/ 32 w 1309"/>
                  <a:gd name="T63" fmla="*/ 550 h 1151"/>
                  <a:gd name="T64" fmla="*/ 145 w 1309"/>
                  <a:gd name="T65" fmla="*/ 757 h 1151"/>
                  <a:gd name="T66" fmla="*/ 156 w 1309"/>
                  <a:gd name="T67" fmla="*/ 737 h 1151"/>
                  <a:gd name="T68" fmla="*/ 168 w 1309"/>
                  <a:gd name="T69" fmla="*/ 750 h 1151"/>
                  <a:gd name="T70" fmla="*/ 408 w 1309"/>
                  <a:gd name="T71" fmla="*/ 842 h 1151"/>
                  <a:gd name="T72" fmla="*/ 607 w 1309"/>
                  <a:gd name="T73" fmla="*/ 750 h 1151"/>
                  <a:gd name="T74" fmla="*/ 423 w 1309"/>
                  <a:gd name="T75" fmla="*/ 690 h 1151"/>
                  <a:gd name="T76" fmla="*/ 418 w 1309"/>
                  <a:gd name="T77" fmla="*/ 684 h 1151"/>
                  <a:gd name="T78" fmla="*/ 420 w 1309"/>
                  <a:gd name="T79" fmla="*/ 679 h 1151"/>
                  <a:gd name="T80" fmla="*/ 432 w 1309"/>
                  <a:gd name="T81" fmla="*/ 671 h 1151"/>
                  <a:gd name="T82" fmla="*/ 418 w 1309"/>
                  <a:gd name="T83" fmla="*/ 684 h 1151"/>
                  <a:gd name="T84" fmla="*/ 446 w 1309"/>
                  <a:gd name="T85" fmla="*/ 683 h 1151"/>
                  <a:gd name="T86" fmla="*/ 635 w 1309"/>
                  <a:gd name="T87" fmla="*/ 758 h 1151"/>
                  <a:gd name="T88" fmla="*/ 710 w 1309"/>
                  <a:gd name="T89" fmla="*/ 640 h 1151"/>
                  <a:gd name="T90" fmla="*/ 715 w 1309"/>
                  <a:gd name="T91" fmla="*/ 620 h 1151"/>
                  <a:gd name="T92" fmla="*/ 716 w 1309"/>
                  <a:gd name="T93" fmla="*/ 620 h 1151"/>
                  <a:gd name="T94" fmla="*/ 731 w 1309"/>
                  <a:gd name="T95" fmla="*/ 621 h 1151"/>
                  <a:gd name="T96" fmla="*/ 732 w 1309"/>
                  <a:gd name="T97" fmla="*/ 621 h 1151"/>
                  <a:gd name="T98" fmla="*/ 700 w 1309"/>
                  <a:gd name="T99" fmla="*/ 684 h 1151"/>
                  <a:gd name="T100" fmla="*/ 655 w 1309"/>
                  <a:gd name="T101" fmla="*/ 775 h 1151"/>
                  <a:gd name="T102" fmla="*/ 472 w 1309"/>
                  <a:gd name="T103" fmla="*/ 862 h 1151"/>
                  <a:gd name="T104" fmla="*/ 422 w 1309"/>
                  <a:gd name="T105" fmla="*/ 865 h 1151"/>
                  <a:gd name="T106" fmla="*/ 467 w 1309"/>
                  <a:gd name="T107" fmla="*/ 625 h 1151"/>
                  <a:gd name="T108" fmla="*/ 481 w 1309"/>
                  <a:gd name="T109" fmla="*/ 595 h 1151"/>
                  <a:gd name="T110" fmla="*/ 481 w 1309"/>
                  <a:gd name="T111" fmla="*/ 600 h 1151"/>
                  <a:gd name="T112" fmla="*/ 467 w 1309"/>
                  <a:gd name="T113" fmla="*/ 625 h 1151"/>
                  <a:gd name="T114" fmla="*/ 68 w 1309"/>
                  <a:gd name="T115" fmla="*/ 416 h 1151"/>
                  <a:gd name="T116" fmla="*/ 71 w 1309"/>
                  <a:gd name="T117" fmla="*/ 410 h 1151"/>
                  <a:gd name="T118" fmla="*/ 296 w 1309"/>
                  <a:gd name="T119" fmla="*/ 0 h 1151"/>
                  <a:gd name="T120" fmla="*/ 296 w 1309"/>
                  <a:gd name="T121" fmla="*/ 0 h 1151"/>
                  <a:gd name="T122" fmla="*/ 71 w 1309"/>
                  <a:gd name="T123" fmla="*/ 410 h 1151"/>
                  <a:gd name="T124" fmla="*/ 68 w 1309"/>
                  <a:gd name="T125" fmla="*/ 416 h 1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09" h="1151">
                    <a:moveTo>
                      <a:pt x="606" y="1151"/>
                    </a:moveTo>
                    <a:cubicBezTo>
                      <a:pt x="601" y="1151"/>
                      <a:pt x="597" y="1150"/>
                      <a:pt x="594" y="1148"/>
                    </a:cubicBezTo>
                    <a:cubicBezTo>
                      <a:pt x="535" y="1146"/>
                      <a:pt x="476" y="1141"/>
                      <a:pt x="417" y="1132"/>
                    </a:cubicBezTo>
                    <a:cubicBezTo>
                      <a:pt x="364" y="1123"/>
                      <a:pt x="311" y="1114"/>
                      <a:pt x="259" y="1103"/>
                    </a:cubicBezTo>
                    <a:cubicBezTo>
                      <a:pt x="302" y="1101"/>
                      <a:pt x="347" y="1099"/>
                      <a:pt x="390" y="1096"/>
                    </a:cubicBezTo>
                    <a:cubicBezTo>
                      <a:pt x="481" y="1111"/>
                      <a:pt x="575" y="1121"/>
                      <a:pt x="667" y="1121"/>
                    </a:cubicBezTo>
                    <a:cubicBezTo>
                      <a:pt x="678" y="1121"/>
                      <a:pt x="690" y="1121"/>
                      <a:pt x="701" y="1121"/>
                    </a:cubicBezTo>
                    <a:cubicBezTo>
                      <a:pt x="757" y="1115"/>
                      <a:pt x="813" y="1109"/>
                      <a:pt x="869" y="1102"/>
                    </a:cubicBezTo>
                    <a:cubicBezTo>
                      <a:pt x="891" y="1097"/>
                      <a:pt x="913" y="1092"/>
                      <a:pt x="935" y="1085"/>
                    </a:cubicBezTo>
                    <a:cubicBezTo>
                      <a:pt x="1022" y="1059"/>
                      <a:pt x="1091" y="1021"/>
                      <a:pt x="1139" y="976"/>
                    </a:cubicBezTo>
                    <a:cubicBezTo>
                      <a:pt x="1135" y="997"/>
                      <a:pt x="1127" y="1019"/>
                      <a:pt x="1116" y="1040"/>
                    </a:cubicBezTo>
                    <a:cubicBezTo>
                      <a:pt x="1110" y="1043"/>
                      <a:pt x="1104" y="1047"/>
                      <a:pt x="1097" y="1051"/>
                    </a:cubicBez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lnTo>
                      <a:pt x="1097" y="1051"/>
                    </a:lnTo>
                    <a:cubicBezTo>
                      <a:pt x="1103" y="1049"/>
                      <a:pt x="1108" y="1047"/>
                      <a:pt x="1114" y="1045"/>
                    </a:cubicBezTo>
                    <a:cubicBezTo>
                      <a:pt x="1106" y="1059"/>
                      <a:pt x="1097" y="1073"/>
                      <a:pt x="1087" y="1087"/>
                    </a:cubicBezTo>
                    <a:cubicBezTo>
                      <a:pt x="1172" y="1061"/>
                      <a:pt x="1247" y="1028"/>
                      <a:pt x="1309" y="983"/>
                    </a:cubicBezTo>
                    <a:cubicBezTo>
                      <a:pt x="1297" y="991"/>
                      <a:pt x="1286" y="999"/>
                      <a:pt x="1273" y="1007"/>
                    </a:cubicBezTo>
                    <a:cubicBezTo>
                      <a:pt x="1229" y="1034"/>
                      <a:pt x="1179" y="1056"/>
                      <a:pt x="1125" y="1075"/>
                    </a:cubicBezTo>
                    <a:cubicBezTo>
                      <a:pt x="1117" y="1078"/>
                      <a:pt x="1109" y="1080"/>
                      <a:pt x="1101" y="1083"/>
                    </a:cubicBezTo>
                    <a:cubicBezTo>
                      <a:pt x="995" y="1116"/>
                      <a:pt x="874" y="1135"/>
                      <a:pt x="749" y="1145"/>
                    </a:cubicBezTo>
                    <a:cubicBezTo>
                      <a:pt x="744" y="1145"/>
                      <a:pt x="739" y="1146"/>
                      <a:pt x="733" y="1146"/>
                    </a:cubicBezTo>
                    <a:cubicBezTo>
                      <a:pt x="691" y="1149"/>
                      <a:pt x="649" y="1150"/>
                      <a:pt x="607" y="1151"/>
                    </a:cubicBezTo>
                    <a:cubicBezTo>
                      <a:pt x="606" y="1151"/>
                      <a:pt x="606" y="1151"/>
                      <a:pt x="606" y="1151"/>
                    </a:cubicBezTo>
                    <a:moveTo>
                      <a:pt x="422" y="865"/>
                    </a:moveTo>
                    <a:cubicBezTo>
                      <a:pt x="380" y="865"/>
                      <a:pt x="337" y="859"/>
                      <a:pt x="299" y="849"/>
                    </a:cubicBezTo>
                    <a:cubicBezTo>
                      <a:pt x="144" y="820"/>
                      <a:pt x="37" y="747"/>
                      <a:pt x="14" y="652"/>
                    </a:cubicBezTo>
                    <a:cubicBezTo>
                      <a:pt x="0" y="591"/>
                      <a:pt x="11" y="532"/>
                      <a:pt x="33" y="473"/>
                    </a:cubicBezTo>
                    <a:cubicBezTo>
                      <a:pt x="44" y="454"/>
                      <a:pt x="56" y="435"/>
                      <a:pt x="66" y="418"/>
                    </a:cubicBezTo>
                    <a:cubicBezTo>
                      <a:pt x="50" y="461"/>
                      <a:pt x="30" y="504"/>
                      <a:pt x="32" y="550"/>
                    </a:cubicBezTo>
                    <a:cubicBezTo>
                      <a:pt x="36" y="624"/>
                      <a:pt x="66" y="699"/>
                      <a:pt x="145" y="757"/>
                    </a:cubicBezTo>
                    <a:cubicBezTo>
                      <a:pt x="147" y="751"/>
                      <a:pt x="151" y="744"/>
                      <a:pt x="156" y="737"/>
                    </a:cubicBezTo>
                    <a:cubicBezTo>
                      <a:pt x="159" y="741"/>
                      <a:pt x="163" y="746"/>
                      <a:pt x="168" y="750"/>
                    </a:cubicBezTo>
                    <a:cubicBezTo>
                      <a:pt x="216" y="794"/>
                      <a:pt x="310" y="835"/>
                      <a:pt x="408" y="842"/>
                    </a:cubicBezTo>
                    <a:cubicBezTo>
                      <a:pt x="490" y="839"/>
                      <a:pt x="636" y="808"/>
                      <a:pt x="607" y="750"/>
                    </a:cubicBezTo>
                    <a:cubicBezTo>
                      <a:pt x="585" y="707"/>
                      <a:pt x="499" y="690"/>
                      <a:pt x="423" y="690"/>
                    </a:cubicBezTo>
                    <a:cubicBezTo>
                      <a:pt x="417" y="690"/>
                      <a:pt x="415" y="686"/>
                      <a:pt x="418" y="684"/>
                    </a:cubicBezTo>
                    <a:cubicBezTo>
                      <a:pt x="417" y="682"/>
                      <a:pt x="418" y="680"/>
                      <a:pt x="420" y="679"/>
                    </a:cubicBezTo>
                    <a:cubicBezTo>
                      <a:pt x="424" y="677"/>
                      <a:pt x="428" y="674"/>
                      <a:pt x="432" y="671"/>
                    </a:cubicBezTo>
                    <a:cubicBezTo>
                      <a:pt x="428" y="676"/>
                      <a:pt x="423" y="680"/>
                      <a:pt x="418" y="684"/>
                    </a:cubicBezTo>
                    <a:cubicBezTo>
                      <a:pt x="428" y="683"/>
                      <a:pt x="437" y="683"/>
                      <a:pt x="446" y="683"/>
                    </a:cubicBezTo>
                    <a:cubicBezTo>
                      <a:pt x="532" y="683"/>
                      <a:pt x="608" y="713"/>
                      <a:pt x="635" y="758"/>
                    </a:cubicBezTo>
                    <a:cubicBezTo>
                      <a:pt x="662" y="719"/>
                      <a:pt x="687" y="680"/>
                      <a:pt x="710" y="640"/>
                    </a:cubicBezTo>
                    <a:cubicBezTo>
                      <a:pt x="692" y="637"/>
                      <a:pt x="693" y="620"/>
                      <a:pt x="715" y="620"/>
                    </a:cubicBezTo>
                    <a:cubicBezTo>
                      <a:pt x="715" y="620"/>
                      <a:pt x="716" y="620"/>
                      <a:pt x="716" y="620"/>
                    </a:cubicBezTo>
                    <a:cubicBezTo>
                      <a:pt x="721" y="620"/>
                      <a:pt x="726" y="620"/>
                      <a:pt x="731" y="621"/>
                    </a:cubicBezTo>
                    <a:cubicBezTo>
                      <a:pt x="732" y="621"/>
                      <a:pt x="732" y="621"/>
                      <a:pt x="732" y="621"/>
                    </a:cubicBezTo>
                    <a:cubicBezTo>
                      <a:pt x="720" y="642"/>
                      <a:pt x="709" y="663"/>
                      <a:pt x="700" y="684"/>
                    </a:cubicBezTo>
                    <a:cubicBezTo>
                      <a:pt x="686" y="713"/>
                      <a:pt x="678" y="746"/>
                      <a:pt x="655" y="775"/>
                    </a:cubicBezTo>
                    <a:cubicBezTo>
                      <a:pt x="640" y="820"/>
                      <a:pt x="556" y="857"/>
                      <a:pt x="472" y="862"/>
                    </a:cubicBezTo>
                    <a:cubicBezTo>
                      <a:pt x="456" y="864"/>
                      <a:pt x="439" y="865"/>
                      <a:pt x="422" y="865"/>
                    </a:cubicBezTo>
                    <a:moveTo>
                      <a:pt x="467" y="625"/>
                    </a:moveTo>
                    <a:cubicBezTo>
                      <a:pt x="472" y="615"/>
                      <a:pt x="476" y="604"/>
                      <a:pt x="481" y="595"/>
                    </a:cubicBezTo>
                    <a:cubicBezTo>
                      <a:pt x="482" y="597"/>
                      <a:pt x="482" y="598"/>
                      <a:pt x="481" y="600"/>
                    </a:cubicBezTo>
                    <a:cubicBezTo>
                      <a:pt x="476" y="608"/>
                      <a:pt x="472" y="617"/>
                      <a:pt x="467" y="625"/>
                    </a:cubicBezTo>
                    <a:close/>
                    <a:moveTo>
                      <a:pt x="68" y="416"/>
                    </a:moveTo>
                    <a:cubicBezTo>
                      <a:pt x="69" y="414"/>
                      <a:pt x="70" y="412"/>
                      <a:pt x="71" y="410"/>
                    </a:cubicBezTo>
                    <a:cubicBezTo>
                      <a:pt x="154" y="275"/>
                      <a:pt x="229" y="138"/>
                      <a:pt x="296" y="0"/>
                    </a:cubicBezTo>
                    <a:lnTo>
                      <a:pt x="296" y="0"/>
                    </a:lnTo>
                    <a:cubicBezTo>
                      <a:pt x="229" y="138"/>
                      <a:pt x="154" y="275"/>
                      <a:pt x="71" y="410"/>
                    </a:cubicBezTo>
                    <a:cubicBezTo>
                      <a:pt x="70" y="412"/>
                      <a:pt x="69" y="414"/>
                      <a:pt x="68" y="416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6" name="Freeform 1147"/>
              <p:cNvSpPr/>
              <p:nvPr/>
            </p:nvSpPr>
            <p:spPr bwMode="auto">
              <a:xfrm>
                <a:off x="8727169" y="2638425"/>
                <a:ext cx="1588" cy="0"/>
              </a:xfrm>
              <a:custGeom>
                <a:avLst/>
                <a:gdLst>
                  <a:gd name="T0" fmla="*/ 0 w 2"/>
                  <a:gd name="T1" fmla="*/ 2 h 2"/>
                  <a:gd name="T2" fmla="*/ 1 w 2"/>
                  <a:gd name="T3" fmla="*/ 1 h 2"/>
                  <a:gd name="T4" fmla="*/ 2 w 2"/>
                  <a:gd name="T5" fmla="*/ 0 h 2"/>
                  <a:gd name="T6" fmla="*/ 0 w 2"/>
                  <a:gd name="T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2">
                    <a:moveTo>
                      <a:pt x="0" y="2"/>
                    </a:moveTo>
                    <a:cubicBezTo>
                      <a:pt x="0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1" y="0"/>
                      <a:pt x="1" y="1"/>
                      <a:pt x="0" y="2"/>
                    </a:cubicBezTo>
                    <a:close/>
                  </a:path>
                </a:pathLst>
              </a:custGeom>
              <a:solidFill>
                <a:srgbClr val="7C3A1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1148"/>
              <p:cNvSpPr>
                <a:spLocks noEditPoints="1"/>
              </p:cNvSpPr>
              <p:nvPr/>
            </p:nvSpPr>
            <p:spPr bwMode="auto">
              <a:xfrm>
                <a:off x="8709706" y="1860550"/>
                <a:ext cx="1092200" cy="1112838"/>
              </a:xfrm>
              <a:custGeom>
                <a:avLst/>
                <a:gdLst>
                  <a:gd name="T0" fmla="*/ 1084 w 2188"/>
                  <a:gd name="T1" fmla="*/ 2189 h 2231"/>
                  <a:gd name="T2" fmla="*/ 1667 w 2188"/>
                  <a:gd name="T3" fmla="*/ 1508 h 2231"/>
                  <a:gd name="T4" fmla="*/ 2146 w 2188"/>
                  <a:gd name="T5" fmla="*/ 370 h 2231"/>
                  <a:gd name="T6" fmla="*/ 2146 w 2188"/>
                  <a:gd name="T7" fmla="*/ 370 h 2231"/>
                  <a:gd name="T8" fmla="*/ 2146 w 2188"/>
                  <a:gd name="T9" fmla="*/ 370 h 2231"/>
                  <a:gd name="T10" fmla="*/ 1380 w 2188"/>
                  <a:gd name="T11" fmla="*/ 30 h 2231"/>
                  <a:gd name="T12" fmla="*/ 586 w 2188"/>
                  <a:gd name="T13" fmla="*/ 179 h 2231"/>
                  <a:gd name="T14" fmla="*/ 639 w 2188"/>
                  <a:gd name="T15" fmla="*/ 129 h 2231"/>
                  <a:gd name="T16" fmla="*/ 1310 w 2188"/>
                  <a:gd name="T17" fmla="*/ 0 h 2231"/>
                  <a:gd name="T18" fmla="*/ 2184 w 2188"/>
                  <a:gd name="T19" fmla="*/ 349 h 2231"/>
                  <a:gd name="T20" fmla="*/ 2115 w 2188"/>
                  <a:gd name="T21" fmla="*/ 596 h 2231"/>
                  <a:gd name="T22" fmla="*/ 1695 w 2188"/>
                  <a:gd name="T23" fmla="*/ 1558 h 2231"/>
                  <a:gd name="T24" fmla="*/ 1279 w 2188"/>
                  <a:gd name="T25" fmla="*/ 2127 h 2231"/>
                  <a:gd name="T26" fmla="*/ 1057 w 2188"/>
                  <a:gd name="T27" fmla="*/ 2231 h 2231"/>
                  <a:gd name="T28" fmla="*/ 1109 w 2188"/>
                  <a:gd name="T29" fmla="*/ 2120 h 2231"/>
                  <a:gd name="T30" fmla="*/ 1060 w 2188"/>
                  <a:gd name="T31" fmla="*/ 1742 h 2231"/>
                  <a:gd name="T32" fmla="*/ 702 w 2188"/>
                  <a:gd name="T33" fmla="*/ 1765 h 2231"/>
                  <a:gd name="T34" fmla="*/ 686 w 2188"/>
                  <a:gd name="T35" fmla="*/ 1764 h 2231"/>
                  <a:gd name="T36" fmla="*/ 680 w 2188"/>
                  <a:gd name="T37" fmla="*/ 1784 h 2231"/>
                  <a:gd name="T38" fmla="*/ 416 w 2188"/>
                  <a:gd name="T39" fmla="*/ 1827 h 2231"/>
                  <a:gd name="T40" fmla="*/ 402 w 2188"/>
                  <a:gd name="T41" fmla="*/ 1815 h 2231"/>
                  <a:gd name="T42" fmla="*/ 451 w 2188"/>
                  <a:gd name="T43" fmla="*/ 1744 h 2231"/>
                  <a:gd name="T44" fmla="*/ 456 w 2188"/>
                  <a:gd name="T45" fmla="*/ 1730 h 2231"/>
                  <a:gd name="T46" fmla="*/ 237 w 2188"/>
                  <a:gd name="T47" fmla="*/ 1721 h 2231"/>
                  <a:gd name="T48" fmla="*/ 115 w 2188"/>
                  <a:gd name="T49" fmla="*/ 1901 h 2231"/>
                  <a:gd name="T50" fmla="*/ 36 w 2188"/>
                  <a:gd name="T51" fmla="*/ 1562 h 2231"/>
                  <a:gd name="T52" fmla="*/ 41 w 2188"/>
                  <a:gd name="T53" fmla="*/ 1554 h 2231"/>
                  <a:gd name="T54" fmla="*/ 246 w 2188"/>
                  <a:gd name="T55" fmla="*/ 1195 h 2231"/>
                  <a:gd name="T56" fmla="*/ 35 w 2188"/>
                  <a:gd name="T57" fmla="*/ 1690 h 2231"/>
                  <a:gd name="T58" fmla="*/ 31 w 2188"/>
                  <a:gd name="T59" fmla="*/ 1737 h 2231"/>
                  <a:gd name="T60" fmla="*/ 58 w 2188"/>
                  <a:gd name="T61" fmla="*/ 1843 h 2231"/>
                  <a:gd name="T62" fmla="*/ 58 w 2188"/>
                  <a:gd name="T63" fmla="*/ 1843 h 2231"/>
                  <a:gd name="T64" fmla="*/ 58 w 2188"/>
                  <a:gd name="T65" fmla="*/ 1843 h 2231"/>
                  <a:gd name="T66" fmla="*/ 58 w 2188"/>
                  <a:gd name="T67" fmla="*/ 1842 h 2231"/>
                  <a:gd name="T68" fmla="*/ 58 w 2188"/>
                  <a:gd name="T69" fmla="*/ 1840 h 2231"/>
                  <a:gd name="T70" fmla="*/ 59 w 2188"/>
                  <a:gd name="T71" fmla="*/ 1832 h 2231"/>
                  <a:gd name="T72" fmla="*/ 173 w 2188"/>
                  <a:gd name="T73" fmla="*/ 1713 h 2231"/>
                  <a:gd name="T74" fmla="*/ 187 w 2188"/>
                  <a:gd name="T75" fmla="*/ 1706 h 2231"/>
                  <a:gd name="T76" fmla="*/ 940 w 2188"/>
                  <a:gd name="T77" fmla="*/ 1659 h 2231"/>
                  <a:gd name="T78" fmla="*/ 1215 w 2188"/>
                  <a:gd name="T79" fmla="*/ 1851 h 2231"/>
                  <a:gd name="T80" fmla="*/ 1214 w 2188"/>
                  <a:gd name="T81" fmla="*/ 2054 h 2231"/>
                  <a:gd name="T82" fmla="*/ 449 w 2188"/>
                  <a:gd name="T83" fmla="*/ 1822 h 2231"/>
                  <a:gd name="T84" fmla="*/ 707 w 2188"/>
                  <a:gd name="T85" fmla="*/ 1655 h 2231"/>
                  <a:gd name="T86" fmla="*/ 645 w 2188"/>
                  <a:gd name="T87" fmla="*/ 1653 h 2231"/>
                  <a:gd name="T88" fmla="*/ 479 w 2188"/>
                  <a:gd name="T89" fmla="*/ 1768 h 2231"/>
                  <a:gd name="T90" fmla="*/ 449 w 2188"/>
                  <a:gd name="T91" fmla="*/ 1822 h 22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188" h="2231">
                    <a:moveTo>
                      <a:pt x="1057" y="2231"/>
                    </a:moveTo>
                    <a:cubicBezTo>
                      <a:pt x="1067" y="2217"/>
                      <a:pt x="1076" y="2203"/>
                      <a:pt x="1084" y="2189"/>
                    </a:cubicBezTo>
                    <a:cubicBezTo>
                      <a:pt x="1164" y="2159"/>
                      <a:pt x="1231" y="2120"/>
                      <a:pt x="1280" y="2073"/>
                    </a:cubicBezTo>
                    <a:cubicBezTo>
                      <a:pt x="1460" y="1898"/>
                      <a:pt x="1568" y="1700"/>
                      <a:pt x="1667" y="1508"/>
                    </a:cubicBezTo>
                    <a:cubicBezTo>
                      <a:pt x="1767" y="1313"/>
                      <a:pt x="1998" y="794"/>
                      <a:pt x="2062" y="600"/>
                    </a:cubicBezTo>
                    <a:cubicBezTo>
                      <a:pt x="2087" y="523"/>
                      <a:pt x="2139" y="440"/>
                      <a:pt x="2146" y="370"/>
                    </a:cubicBez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lnTo>
                      <a:pt x="2146" y="370"/>
                    </a:lnTo>
                    <a:cubicBezTo>
                      <a:pt x="2089" y="262"/>
                      <a:pt x="1997" y="183"/>
                      <a:pt x="1825" y="116"/>
                    </a:cubicBezTo>
                    <a:cubicBezTo>
                      <a:pt x="1694" y="66"/>
                      <a:pt x="1540" y="35"/>
                      <a:pt x="1380" y="30"/>
                    </a:cubicBezTo>
                    <a:cubicBezTo>
                      <a:pt x="1359" y="30"/>
                      <a:pt x="1339" y="29"/>
                      <a:pt x="1319" y="29"/>
                    </a:cubicBezTo>
                    <a:cubicBezTo>
                      <a:pt x="1043" y="29"/>
                      <a:pt x="800" y="89"/>
                      <a:pt x="586" y="179"/>
                    </a:cubicBezTo>
                    <a:cubicBezTo>
                      <a:pt x="585" y="172"/>
                      <a:pt x="583" y="165"/>
                      <a:pt x="582" y="157"/>
                    </a:cubicBezTo>
                    <a:cubicBezTo>
                      <a:pt x="600" y="148"/>
                      <a:pt x="619" y="138"/>
                      <a:pt x="639" y="129"/>
                    </a:cubicBezTo>
                    <a:cubicBezTo>
                      <a:pt x="642" y="128"/>
                      <a:pt x="645" y="126"/>
                      <a:pt x="648" y="125"/>
                    </a:cubicBezTo>
                    <a:cubicBezTo>
                      <a:pt x="830" y="44"/>
                      <a:pt x="1072" y="0"/>
                      <a:pt x="1310" y="0"/>
                    </a:cubicBezTo>
                    <a:cubicBezTo>
                      <a:pt x="1346" y="0"/>
                      <a:pt x="1382" y="1"/>
                      <a:pt x="1417" y="3"/>
                    </a:cubicBezTo>
                    <a:cubicBezTo>
                      <a:pt x="1798" y="25"/>
                      <a:pt x="2065" y="160"/>
                      <a:pt x="2184" y="349"/>
                    </a:cubicBezTo>
                    <a:cubicBezTo>
                      <a:pt x="2187" y="353"/>
                      <a:pt x="2188" y="360"/>
                      <a:pt x="2188" y="369"/>
                    </a:cubicBezTo>
                    <a:cubicBezTo>
                      <a:pt x="2188" y="420"/>
                      <a:pt x="2143" y="530"/>
                      <a:pt x="2115" y="596"/>
                    </a:cubicBezTo>
                    <a:cubicBezTo>
                      <a:pt x="2070" y="705"/>
                      <a:pt x="2025" y="809"/>
                      <a:pt x="1983" y="918"/>
                    </a:cubicBezTo>
                    <a:cubicBezTo>
                      <a:pt x="1900" y="1131"/>
                      <a:pt x="1806" y="1349"/>
                      <a:pt x="1695" y="1558"/>
                    </a:cubicBezTo>
                    <a:cubicBezTo>
                      <a:pt x="1641" y="1662"/>
                      <a:pt x="1582" y="1764"/>
                      <a:pt x="1511" y="1865"/>
                    </a:cubicBezTo>
                    <a:cubicBezTo>
                      <a:pt x="1448" y="1953"/>
                      <a:pt x="1384" y="2051"/>
                      <a:pt x="1279" y="2127"/>
                    </a:cubicBezTo>
                    <a:lnTo>
                      <a:pt x="1279" y="2127"/>
                    </a:lnTo>
                    <a:cubicBezTo>
                      <a:pt x="1217" y="2172"/>
                      <a:pt x="1142" y="2205"/>
                      <a:pt x="1057" y="2231"/>
                    </a:cubicBezTo>
                    <a:moveTo>
                      <a:pt x="1086" y="2184"/>
                    </a:moveTo>
                    <a:cubicBezTo>
                      <a:pt x="1097" y="2163"/>
                      <a:pt x="1105" y="2141"/>
                      <a:pt x="1109" y="2120"/>
                    </a:cubicBezTo>
                    <a:cubicBezTo>
                      <a:pt x="1148" y="2084"/>
                      <a:pt x="1172" y="2043"/>
                      <a:pt x="1180" y="2000"/>
                    </a:cubicBezTo>
                    <a:cubicBezTo>
                      <a:pt x="1196" y="1915"/>
                      <a:pt x="1171" y="1807"/>
                      <a:pt x="1060" y="1742"/>
                    </a:cubicBezTo>
                    <a:cubicBezTo>
                      <a:pt x="982" y="1695"/>
                      <a:pt x="871" y="1668"/>
                      <a:pt x="757" y="1658"/>
                    </a:cubicBezTo>
                    <a:cubicBezTo>
                      <a:pt x="742" y="1694"/>
                      <a:pt x="722" y="1729"/>
                      <a:pt x="702" y="1765"/>
                    </a:cubicBezTo>
                    <a:cubicBezTo>
                      <a:pt x="702" y="1765"/>
                      <a:pt x="702" y="1765"/>
                      <a:pt x="701" y="1765"/>
                    </a:cubicBezTo>
                    <a:cubicBezTo>
                      <a:pt x="696" y="1764"/>
                      <a:pt x="691" y="1764"/>
                      <a:pt x="686" y="1764"/>
                    </a:cubicBezTo>
                    <a:cubicBezTo>
                      <a:pt x="686" y="1764"/>
                      <a:pt x="685" y="1764"/>
                      <a:pt x="685" y="1764"/>
                    </a:cubicBezTo>
                    <a:cubicBezTo>
                      <a:pt x="663" y="1764"/>
                      <a:pt x="662" y="1781"/>
                      <a:pt x="680" y="1784"/>
                    </a:cubicBezTo>
                    <a:cubicBezTo>
                      <a:pt x="657" y="1824"/>
                      <a:pt x="632" y="1863"/>
                      <a:pt x="605" y="1902"/>
                    </a:cubicBezTo>
                    <a:cubicBezTo>
                      <a:pt x="578" y="1857"/>
                      <a:pt x="502" y="1827"/>
                      <a:pt x="416" y="1827"/>
                    </a:cubicBezTo>
                    <a:cubicBezTo>
                      <a:pt x="407" y="1827"/>
                      <a:pt x="398" y="1827"/>
                      <a:pt x="388" y="1828"/>
                    </a:cubicBezTo>
                    <a:cubicBezTo>
                      <a:pt x="393" y="1824"/>
                      <a:pt x="398" y="1820"/>
                      <a:pt x="402" y="1815"/>
                    </a:cubicBezTo>
                    <a:cubicBezTo>
                      <a:pt x="418" y="1802"/>
                      <a:pt x="428" y="1785"/>
                      <a:pt x="437" y="1769"/>
                    </a:cubicBezTo>
                    <a:cubicBezTo>
                      <a:pt x="442" y="1761"/>
                      <a:pt x="446" y="1752"/>
                      <a:pt x="451" y="1744"/>
                    </a:cubicBezTo>
                    <a:cubicBezTo>
                      <a:pt x="452" y="1742"/>
                      <a:pt x="452" y="1741"/>
                      <a:pt x="451" y="1739"/>
                    </a:cubicBezTo>
                    <a:cubicBezTo>
                      <a:pt x="453" y="1736"/>
                      <a:pt x="454" y="1733"/>
                      <a:pt x="456" y="1730"/>
                    </a:cubicBezTo>
                    <a:cubicBezTo>
                      <a:pt x="470" y="1707"/>
                      <a:pt x="482" y="1682"/>
                      <a:pt x="501" y="1660"/>
                    </a:cubicBezTo>
                    <a:cubicBezTo>
                      <a:pt x="405" y="1669"/>
                      <a:pt x="311" y="1688"/>
                      <a:pt x="237" y="1721"/>
                    </a:cubicBezTo>
                    <a:cubicBezTo>
                      <a:pt x="148" y="1761"/>
                      <a:pt x="78" y="1820"/>
                      <a:pt x="126" y="1881"/>
                    </a:cubicBezTo>
                    <a:cubicBezTo>
                      <a:pt x="121" y="1888"/>
                      <a:pt x="117" y="1895"/>
                      <a:pt x="115" y="1901"/>
                    </a:cubicBezTo>
                    <a:cubicBezTo>
                      <a:pt x="36" y="1843"/>
                      <a:pt x="6" y="1768"/>
                      <a:pt x="2" y="1694"/>
                    </a:cubicBezTo>
                    <a:cubicBezTo>
                      <a:pt x="0" y="1648"/>
                      <a:pt x="20" y="1605"/>
                      <a:pt x="36" y="1562"/>
                    </a:cubicBezTo>
                    <a:cubicBezTo>
                      <a:pt x="37" y="1561"/>
                      <a:pt x="37" y="1560"/>
                      <a:pt x="38" y="1560"/>
                    </a:cubicBezTo>
                    <a:cubicBezTo>
                      <a:pt x="39" y="1558"/>
                      <a:pt x="40" y="1556"/>
                      <a:pt x="41" y="1554"/>
                    </a:cubicBezTo>
                    <a:cubicBezTo>
                      <a:pt x="124" y="1419"/>
                      <a:pt x="199" y="1282"/>
                      <a:pt x="266" y="1144"/>
                    </a:cubicBezTo>
                    <a:cubicBezTo>
                      <a:pt x="260" y="1161"/>
                      <a:pt x="253" y="1178"/>
                      <a:pt x="246" y="1195"/>
                    </a:cubicBezTo>
                    <a:cubicBezTo>
                      <a:pt x="212" y="1277"/>
                      <a:pt x="177" y="1359"/>
                      <a:pt x="137" y="1440"/>
                    </a:cubicBezTo>
                    <a:cubicBezTo>
                      <a:pt x="98" y="1522"/>
                      <a:pt x="48" y="1606"/>
                      <a:pt x="35" y="1690"/>
                    </a:cubicBezTo>
                    <a:cubicBezTo>
                      <a:pt x="32" y="1706"/>
                      <a:pt x="31" y="1721"/>
                      <a:pt x="31" y="1737"/>
                    </a:cubicBezTo>
                    <a:lnTo>
                      <a:pt x="31" y="1737"/>
                    </a:lnTo>
                    <a:cubicBezTo>
                      <a:pt x="31" y="1773"/>
                      <a:pt x="38" y="1809"/>
                      <a:pt x="58" y="1843"/>
                    </a:cubicBez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lnTo>
                      <a:pt x="58" y="1843"/>
                    </a:lnTo>
                    <a:cubicBezTo>
                      <a:pt x="58" y="1843"/>
                      <a:pt x="58" y="1843"/>
                      <a:pt x="58" y="1842"/>
                    </a:cubicBezTo>
                    <a:cubicBezTo>
                      <a:pt x="58" y="1842"/>
                      <a:pt x="58" y="1842"/>
                      <a:pt x="58" y="1842"/>
                    </a:cubicBezTo>
                    <a:lnTo>
                      <a:pt x="58" y="1842"/>
                    </a:lnTo>
                    <a:cubicBezTo>
                      <a:pt x="58" y="1841"/>
                      <a:pt x="58" y="1840"/>
                      <a:pt x="58" y="1840"/>
                    </a:cubicBezTo>
                    <a:cubicBezTo>
                      <a:pt x="58" y="1837"/>
                      <a:pt x="58" y="1835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59" y="1832"/>
                      <a:pt x="59" y="1832"/>
                      <a:pt x="59" y="1832"/>
                    </a:cubicBezTo>
                    <a:cubicBezTo>
                      <a:pt x="63" y="1786"/>
                      <a:pt x="109" y="1745"/>
                      <a:pt x="173" y="1713"/>
                    </a:cubicBezTo>
                    <a:cubicBezTo>
                      <a:pt x="173" y="1713"/>
                      <a:pt x="173" y="1713"/>
                      <a:pt x="173" y="1713"/>
                    </a:cubicBezTo>
                    <a:cubicBezTo>
                      <a:pt x="177" y="1711"/>
                      <a:pt x="182" y="1708"/>
                      <a:pt x="187" y="1706"/>
                    </a:cubicBezTo>
                    <a:cubicBezTo>
                      <a:pt x="309" y="1652"/>
                      <a:pt x="474" y="1623"/>
                      <a:pt x="638" y="1623"/>
                    </a:cubicBezTo>
                    <a:cubicBezTo>
                      <a:pt x="744" y="1623"/>
                      <a:pt x="848" y="1635"/>
                      <a:pt x="940" y="1659"/>
                    </a:cubicBezTo>
                    <a:cubicBezTo>
                      <a:pt x="1084" y="1697"/>
                      <a:pt x="1175" y="1769"/>
                      <a:pt x="1216" y="1851"/>
                    </a:cubicBezTo>
                    <a:cubicBezTo>
                      <a:pt x="1215" y="1851"/>
                      <a:pt x="1215" y="1851"/>
                      <a:pt x="1215" y="1851"/>
                    </a:cubicBezTo>
                    <a:cubicBezTo>
                      <a:pt x="1248" y="1917"/>
                      <a:pt x="1247" y="1990"/>
                      <a:pt x="1214" y="2054"/>
                    </a:cubicBezTo>
                    <a:lnTo>
                      <a:pt x="1214" y="2054"/>
                    </a:lnTo>
                    <a:cubicBezTo>
                      <a:pt x="1188" y="2106"/>
                      <a:pt x="1143" y="2149"/>
                      <a:pt x="1086" y="2184"/>
                    </a:cubicBezTo>
                    <a:moveTo>
                      <a:pt x="449" y="1822"/>
                    </a:moveTo>
                    <a:cubicBezTo>
                      <a:pt x="515" y="1822"/>
                      <a:pt x="583" y="1838"/>
                      <a:pt x="613" y="1869"/>
                    </a:cubicBezTo>
                    <a:cubicBezTo>
                      <a:pt x="641" y="1798"/>
                      <a:pt x="655" y="1723"/>
                      <a:pt x="707" y="1655"/>
                    </a:cubicBezTo>
                    <a:cubicBezTo>
                      <a:pt x="693" y="1654"/>
                      <a:pt x="678" y="1653"/>
                      <a:pt x="663" y="1653"/>
                    </a:cubicBezTo>
                    <a:cubicBezTo>
                      <a:pt x="657" y="1653"/>
                      <a:pt x="651" y="1653"/>
                      <a:pt x="645" y="1653"/>
                    </a:cubicBezTo>
                    <a:cubicBezTo>
                      <a:pt x="616" y="1653"/>
                      <a:pt x="586" y="1654"/>
                      <a:pt x="556" y="1656"/>
                    </a:cubicBezTo>
                    <a:cubicBezTo>
                      <a:pt x="532" y="1693"/>
                      <a:pt x="508" y="1732"/>
                      <a:pt x="479" y="1768"/>
                    </a:cubicBezTo>
                    <a:cubicBezTo>
                      <a:pt x="467" y="1785"/>
                      <a:pt x="453" y="1808"/>
                      <a:pt x="427" y="1823"/>
                    </a:cubicBezTo>
                    <a:cubicBezTo>
                      <a:pt x="434" y="1822"/>
                      <a:pt x="442" y="1822"/>
                      <a:pt x="449" y="1822"/>
                    </a:cubicBezTo>
                  </a:path>
                </a:pathLst>
              </a:custGeom>
              <a:solidFill>
                <a:srgbClr val="75311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Freeform 1149"/>
              <p:cNvSpPr>
                <a:spLocks noEditPoints="1"/>
              </p:cNvSpPr>
              <p:nvPr/>
            </p:nvSpPr>
            <p:spPr bwMode="auto">
              <a:xfrm>
                <a:off x="2696256" y="1922463"/>
                <a:ext cx="931863" cy="923925"/>
              </a:xfrm>
              <a:custGeom>
                <a:avLst/>
                <a:gdLst>
                  <a:gd name="T0" fmla="*/ 821 w 1869"/>
                  <a:gd name="T1" fmla="*/ 1852 h 1852"/>
                  <a:gd name="T2" fmla="*/ 883 w 1869"/>
                  <a:gd name="T3" fmla="*/ 1812 h 1852"/>
                  <a:gd name="T4" fmla="*/ 821 w 1869"/>
                  <a:gd name="T5" fmla="*/ 1852 h 1852"/>
                  <a:gd name="T6" fmla="*/ 1869 w 1869"/>
                  <a:gd name="T7" fmla="*/ 1779 h 1852"/>
                  <a:gd name="T8" fmla="*/ 1850 w 1869"/>
                  <a:gd name="T9" fmla="*/ 1648 h 1852"/>
                  <a:gd name="T10" fmla="*/ 1648 w 1869"/>
                  <a:gd name="T11" fmla="*/ 1121 h 1852"/>
                  <a:gd name="T12" fmla="*/ 1457 w 1869"/>
                  <a:gd name="T13" fmla="*/ 606 h 1852"/>
                  <a:gd name="T14" fmla="*/ 1387 w 1869"/>
                  <a:gd name="T15" fmla="*/ 349 h 1852"/>
                  <a:gd name="T16" fmla="*/ 1349 w 1869"/>
                  <a:gd name="T17" fmla="*/ 128 h 1852"/>
                  <a:gd name="T18" fmla="*/ 1183 w 1869"/>
                  <a:gd name="T19" fmla="*/ 49 h 1852"/>
                  <a:gd name="T20" fmla="*/ 1038 w 1869"/>
                  <a:gd name="T21" fmla="*/ 11 h 1852"/>
                  <a:gd name="T22" fmla="*/ 1311 w 1869"/>
                  <a:gd name="T23" fmla="*/ 562 h 1852"/>
                  <a:gd name="T24" fmla="*/ 1713 w 1869"/>
                  <a:gd name="T25" fmla="*/ 1724 h 1852"/>
                  <a:gd name="T26" fmla="*/ 1412 w 1869"/>
                  <a:gd name="T27" fmla="*/ 1674 h 1852"/>
                  <a:gd name="T28" fmla="*/ 1400 w 1869"/>
                  <a:gd name="T29" fmla="*/ 1674 h 1852"/>
                  <a:gd name="T30" fmla="*/ 951 w 1869"/>
                  <a:gd name="T31" fmla="*/ 1777 h 1852"/>
                  <a:gd name="T32" fmla="*/ 790 w 1869"/>
                  <a:gd name="T33" fmla="*/ 1707 h 1852"/>
                  <a:gd name="T34" fmla="*/ 360 w 1869"/>
                  <a:gd name="T35" fmla="*/ 651 h 1852"/>
                  <a:gd name="T36" fmla="*/ 363 w 1869"/>
                  <a:gd name="T37" fmla="*/ 112 h 1852"/>
                  <a:gd name="T38" fmla="*/ 0 w 1869"/>
                  <a:gd name="T39" fmla="*/ 478 h 1852"/>
                  <a:gd name="T40" fmla="*/ 0 w 1869"/>
                  <a:gd name="T41" fmla="*/ 478 h 1852"/>
                  <a:gd name="T42" fmla="*/ 0 w 1869"/>
                  <a:gd name="T43" fmla="*/ 478 h 1852"/>
                  <a:gd name="T44" fmla="*/ 435 w 1869"/>
                  <a:gd name="T45" fmla="*/ 81 h 1852"/>
                  <a:gd name="T46" fmla="*/ 889 w 1869"/>
                  <a:gd name="T47" fmla="*/ 0 h 1852"/>
                  <a:gd name="T48" fmla="*/ 1183 w 1869"/>
                  <a:gd name="T49" fmla="*/ 49 h 1852"/>
                  <a:gd name="T50" fmla="*/ 1349 w 1869"/>
                  <a:gd name="T51" fmla="*/ 128 h 1852"/>
                  <a:gd name="T52" fmla="*/ 1387 w 1869"/>
                  <a:gd name="T53" fmla="*/ 349 h 1852"/>
                  <a:gd name="T54" fmla="*/ 1457 w 1869"/>
                  <a:gd name="T55" fmla="*/ 606 h 1852"/>
                  <a:gd name="T56" fmla="*/ 1648 w 1869"/>
                  <a:gd name="T57" fmla="*/ 1121 h 1852"/>
                  <a:gd name="T58" fmla="*/ 1850 w 1869"/>
                  <a:gd name="T59" fmla="*/ 1648 h 1852"/>
                  <a:gd name="T60" fmla="*/ 1869 w 1869"/>
                  <a:gd name="T61" fmla="*/ 1779 h 1852"/>
                  <a:gd name="T62" fmla="*/ 1869 w 1869"/>
                  <a:gd name="T63" fmla="*/ 1779 h 1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869" h="1852">
                    <a:moveTo>
                      <a:pt x="821" y="1852"/>
                    </a:moveTo>
                    <a:cubicBezTo>
                      <a:pt x="840" y="1838"/>
                      <a:pt x="861" y="1825"/>
                      <a:pt x="883" y="1812"/>
                    </a:cubicBezTo>
                    <a:cubicBezTo>
                      <a:pt x="861" y="1825"/>
                      <a:pt x="840" y="1838"/>
                      <a:pt x="821" y="1852"/>
                    </a:cubicBezTo>
                    <a:close/>
                    <a:moveTo>
                      <a:pt x="1869" y="1779"/>
                    </a:moveTo>
                    <a:cubicBezTo>
                      <a:pt x="1869" y="1734"/>
                      <a:pt x="1860" y="1688"/>
                      <a:pt x="1850" y="1648"/>
                    </a:cubicBezTo>
                    <a:cubicBezTo>
                      <a:pt x="1807" y="1470"/>
                      <a:pt x="1725" y="1296"/>
                      <a:pt x="1648" y="1121"/>
                    </a:cubicBezTo>
                    <a:cubicBezTo>
                      <a:pt x="1573" y="951"/>
                      <a:pt x="1512" y="779"/>
                      <a:pt x="1457" y="606"/>
                    </a:cubicBezTo>
                    <a:cubicBezTo>
                      <a:pt x="1431" y="521"/>
                      <a:pt x="1405" y="435"/>
                      <a:pt x="1387" y="349"/>
                    </a:cubicBezTo>
                    <a:cubicBezTo>
                      <a:pt x="1378" y="308"/>
                      <a:pt x="1359" y="138"/>
                      <a:pt x="1349" y="128"/>
                    </a:cubicBezTo>
                    <a:cubicBezTo>
                      <a:pt x="1332" y="111"/>
                      <a:pt x="1214" y="62"/>
                      <a:pt x="1183" y="49"/>
                    </a:cubicBezTo>
                    <a:cubicBezTo>
                      <a:pt x="1139" y="31"/>
                      <a:pt x="1090" y="18"/>
                      <a:pt x="1038" y="11"/>
                    </a:cubicBezTo>
                    <a:cubicBezTo>
                      <a:pt x="1236" y="159"/>
                      <a:pt x="1276" y="412"/>
                      <a:pt x="1311" y="562"/>
                    </a:cubicBezTo>
                    <a:cubicBezTo>
                      <a:pt x="1400" y="940"/>
                      <a:pt x="1542" y="1335"/>
                      <a:pt x="1713" y="1724"/>
                    </a:cubicBezTo>
                    <a:cubicBezTo>
                      <a:pt x="1629" y="1691"/>
                      <a:pt x="1518" y="1674"/>
                      <a:pt x="1412" y="1674"/>
                    </a:cubicBezTo>
                    <a:cubicBezTo>
                      <a:pt x="1408" y="1674"/>
                      <a:pt x="1404" y="1674"/>
                      <a:pt x="1400" y="1674"/>
                    </a:cubicBezTo>
                    <a:cubicBezTo>
                      <a:pt x="1233" y="1676"/>
                      <a:pt x="1077" y="1718"/>
                      <a:pt x="951" y="1777"/>
                    </a:cubicBezTo>
                    <a:cubicBezTo>
                      <a:pt x="877" y="1774"/>
                      <a:pt x="817" y="1749"/>
                      <a:pt x="790" y="1707"/>
                    </a:cubicBezTo>
                    <a:cubicBezTo>
                      <a:pt x="578" y="1365"/>
                      <a:pt x="467" y="1006"/>
                      <a:pt x="360" y="651"/>
                    </a:cubicBezTo>
                    <a:cubicBezTo>
                      <a:pt x="305" y="469"/>
                      <a:pt x="280" y="282"/>
                      <a:pt x="363" y="112"/>
                    </a:cubicBezTo>
                    <a:cubicBezTo>
                      <a:pt x="163" y="206"/>
                      <a:pt x="46" y="336"/>
                      <a:pt x="0" y="478"/>
                    </a:cubicBezTo>
                    <a:lnTo>
                      <a:pt x="0" y="478"/>
                    </a:lnTo>
                    <a:lnTo>
                      <a:pt x="0" y="478"/>
                    </a:lnTo>
                    <a:cubicBezTo>
                      <a:pt x="52" y="320"/>
                      <a:pt x="190" y="176"/>
                      <a:pt x="435" y="81"/>
                    </a:cubicBezTo>
                    <a:cubicBezTo>
                      <a:pt x="556" y="34"/>
                      <a:pt x="726" y="0"/>
                      <a:pt x="889" y="0"/>
                    </a:cubicBezTo>
                    <a:cubicBezTo>
                      <a:pt x="996" y="0"/>
                      <a:pt x="1099" y="14"/>
                      <a:pt x="1183" y="49"/>
                    </a:cubicBezTo>
                    <a:cubicBezTo>
                      <a:pt x="1214" y="62"/>
                      <a:pt x="1332" y="111"/>
                      <a:pt x="1349" y="128"/>
                    </a:cubicBezTo>
                    <a:cubicBezTo>
                      <a:pt x="1359" y="138"/>
                      <a:pt x="1378" y="308"/>
                      <a:pt x="1387" y="349"/>
                    </a:cubicBezTo>
                    <a:cubicBezTo>
                      <a:pt x="1405" y="435"/>
                      <a:pt x="1431" y="521"/>
                      <a:pt x="1457" y="606"/>
                    </a:cubicBezTo>
                    <a:cubicBezTo>
                      <a:pt x="1512" y="779"/>
                      <a:pt x="1573" y="951"/>
                      <a:pt x="1648" y="1121"/>
                    </a:cubicBezTo>
                    <a:cubicBezTo>
                      <a:pt x="1725" y="1296"/>
                      <a:pt x="1807" y="1470"/>
                      <a:pt x="1850" y="1648"/>
                    </a:cubicBezTo>
                    <a:cubicBezTo>
                      <a:pt x="1860" y="1688"/>
                      <a:pt x="1869" y="1734"/>
                      <a:pt x="1869" y="1779"/>
                    </a:cubicBezTo>
                    <a:lnTo>
                      <a:pt x="1869" y="1779"/>
                    </a:lnTo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Freeform 1150"/>
              <p:cNvSpPr>
                <a:spLocks noEditPoints="1"/>
              </p:cNvSpPr>
              <p:nvPr/>
            </p:nvSpPr>
            <p:spPr bwMode="auto">
              <a:xfrm>
                <a:off x="8738281" y="1874838"/>
                <a:ext cx="1041400" cy="908050"/>
              </a:xfrm>
              <a:custGeom>
                <a:avLst/>
                <a:gdLst>
                  <a:gd name="T0" fmla="*/ 1158 w 2088"/>
                  <a:gd name="T1" fmla="*/ 1822 h 1822"/>
                  <a:gd name="T2" fmla="*/ 882 w 2088"/>
                  <a:gd name="T3" fmla="*/ 1630 h 1822"/>
                  <a:gd name="T4" fmla="*/ 580 w 2088"/>
                  <a:gd name="T5" fmla="*/ 1594 h 1822"/>
                  <a:gd name="T6" fmla="*/ 129 w 2088"/>
                  <a:gd name="T7" fmla="*/ 1677 h 1822"/>
                  <a:gd name="T8" fmla="*/ 115 w 2088"/>
                  <a:gd name="T9" fmla="*/ 1684 h 1822"/>
                  <a:gd name="T10" fmla="*/ 255 w 2088"/>
                  <a:gd name="T11" fmla="*/ 1265 h 1822"/>
                  <a:gd name="T12" fmla="*/ 509 w 2088"/>
                  <a:gd name="T13" fmla="*/ 672 h 1822"/>
                  <a:gd name="T14" fmla="*/ 763 w 2088"/>
                  <a:gd name="T15" fmla="*/ 69 h 1822"/>
                  <a:gd name="T16" fmla="*/ 458 w 2088"/>
                  <a:gd name="T17" fmla="*/ 181 h 1822"/>
                  <a:gd name="T18" fmla="*/ 458 w 2088"/>
                  <a:gd name="T19" fmla="*/ 181 h 1822"/>
                  <a:gd name="T20" fmla="*/ 458 w 2088"/>
                  <a:gd name="T21" fmla="*/ 181 h 1822"/>
                  <a:gd name="T22" fmla="*/ 1261 w 2088"/>
                  <a:gd name="T23" fmla="*/ 0 h 1822"/>
                  <a:gd name="T24" fmla="*/ 1322 w 2088"/>
                  <a:gd name="T25" fmla="*/ 1 h 1822"/>
                  <a:gd name="T26" fmla="*/ 1767 w 2088"/>
                  <a:gd name="T27" fmla="*/ 87 h 1822"/>
                  <a:gd name="T28" fmla="*/ 2088 w 2088"/>
                  <a:gd name="T29" fmla="*/ 341 h 1822"/>
                  <a:gd name="T30" fmla="*/ 2088 w 2088"/>
                  <a:gd name="T31" fmla="*/ 341 h 1822"/>
                  <a:gd name="T32" fmla="*/ 2088 w 2088"/>
                  <a:gd name="T33" fmla="*/ 341 h 1822"/>
                  <a:gd name="T34" fmla="*/ 1819 w 2088"/>
                  <a:gd name="T35" fmla="*/ 109 h 1822"/>
                  <a:gd name="T36" fmla="*/ 1840 w 2088"/>
                  <a:gd name="T37" fmla="*/ 661 h 1822"/>
                  <a:gd name="T38" fmla="*/ 1296 w 2088"/>
                  <a:gd name="T39" fmla="*/ 1752 h 1822"/>
                  <a:gd name="T40" fmla="*/ 1158 w 2088"/>
                  <a:gd name="T41" fmla="*/ 1822 h 1822"/>
                  <a:gd name="T42" fmla="*/ 0 w 2088"/>
                  <a:gd name="T43" fmla="*/ 1813 h 1822"/>
                  <a:gd name="T44" fmla="*/ 0 w 2088"/>
                  <a:gd name="T45" fmla="*/ 1813 h 1822"/>
                  <a:gd name="T46" fmla="*/ 0 w 2088"/>
                  <a:gd name="T47" fmla="*/ 1813 h 1822"/>
                  <a:gd name="T48" fmla="*/ 0 w 2088"/>
                  <a:gd name="T49" fmla="*/ 1813 h 1822"/>
                  <a:gd name="T50" fmla="*/ 1 w 2088"/>
                  <a:gd name="T51" fmla="*/ 1803 h 1822"/>
                  <a:gd name="T52" fmla="*/ 0 w 2088"/>
                  <a:gd name="T53" fmla="*/ 1811 h 1822"/>
                  <a:gd name="T54" fmla="*/ 0 w 2088"/>
                  <a:gd name="T55" fmla="*/ 1813 h 1822"/>
                  <a:gd name="T56" fmla="*/ 1 w 2088"/>
                  <a:gd name="T57" fmla="*/ 1803 h 1822"/>
                  <a:gd name="T58" fmla="*/ 1 w 2088"/>
                  <a:gd name="T59" fmla="*/ 1803 h 1822"/>
                  <a:gd name="T60" fmla="*/ 1 w 2088"/>
                  <a:gd name="T61" fmla="*/ 1803 h 18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088" h="1822">
                    <a:moveTo>
                      <a:pt x="1158" y="1822"/>
                    </a:moveTo>
                    <a:cubicBezTo>
                      <a:pt x="1117" y="1740"/>
                      <a:pt x="1026" y="1668"/>
                      <a:pt x="882" y="1630"/>
                    </a:cubicBezTo>
                    <a:cubicBezTo>
                      <a:pt x="790" y="1606"/>
                      <a:pt x="686" y="1594"/>
                      <a:pt x="580" y="1594"/>
                    </a:cubicBezTo>
                    <a:cubicBezTo>
                      <a:pt x="416" y="1594"/>
                      <a:pt x="251" y="1623"/>
                      <a:pt x="129" y="1677"/>
                    </a:cubicBezTo>
                    <a:cubicBezTo>
                      <a:pt x="124" y="1679"/>
                      <a:pt x="119" y="1682"/>
                      <a:pt x="115" y="1684"/>
                    </a:cubicBezTo>
                    <a:cubicBezTo>
                      <a:pt x="95" y="1547"/>
                      <a:pt x="211" y="1389"/>
                      <a:pt x="255" y="1265"/>
                    </a:cubicBezTo>
                    <a:cubicBezTo>
                      <a:pt x="326" y="1065"/>
                      <a:pt x="450" y="873"/>
                      <a:pt x="509" y="672"/>
                    </a:cubicBezTo>
                    <a:cubicBezTo>
                      <a:pt x="562" y="490"/>
                      <a:pt x="599" y="253"/>
                      <a:pt x="763" y="69"/>
                    </a:cubicBezTo>
                    <a:cubicBezTo>
                      <a:pt x="655" y="99"/>
                      <a:pt x="554" y="137"/>
                      <a:pt x="458" y="181"/>
                    </a:cubicBezTo>
                    <a:lnTo>
                      <a:pt x="458" y="181"/>
                    </a:lnTo>
                    <a:lnTo>
                      <a:pt x="458" y="181"/>
                    </a:lnTo>
                    <a:cubicBezTo>
                      <a:pt x="689" y="74"/>
                      <a:pt x="955" y="0"/>
                      <a:pt x="1261" y="0"/>
                    </a:cubicBezTo>
                    <a:cubicBezTo>
                      <a:pt x="1281" y="0"/>
                      <a:pt x="1301" y="1"/>
                      <a:pt x="1322" y="1"/>
                    </a:cubicBezTo>
                    <a:cubicBezTo>
                      <a:pt x="1482" y="6"/>
                      <a:pt x="1636" y="37"/>
                      <a:pt x="1767" y="87"/>
                    </a:cubicBezTo>
                    <a:cubicBezTo>
                      <a:pt x="1939" y="154"/>
                      <a:pt x="2031" y="233"/>
                      <a:pt x="2088" y="341"/>
                    </a:cubicBezTo>
                    <a:lnTo>
                      <a:pt x="2088" y="341"/>
                    </a:lnTo>
                    <a:lnTo>
                      <a:pt x="2088" y="341"/>
                    </a:lnTo>
                    <a:cubicBezTo>
                      <a:pt x="2037" y="245"/>
                      <a:pt x="1958" y="171"/>
                      <a:pt x="1819" y="109"/>
                    </a:cubicBezTo>
                    <a:cubicBezTo>
                      <a:pt x="1937" y="282"/>
                      <a:pt x="1912" y="490"/>
                      <a:pt x="1840" y="661"/>
                    </a:cubicBezTo>
                    <a:cubicBezTo>
                      <a:pt x="1686" y="1029"/>
                      <a:pt x="1444" y="1384"/>
                      <a:pt x="1296" y="1752"/>
                    </a:cubicBezTo>
                    <a:cubicBezTo>
                      <a:pt x="1278" y="1797"/>
                      <a:pt x="1221" y="1818"/>
                      <a:pt x="1158" y="1822"/>
                    </a:cubicBezTo>
                    <a:moveTo>
                      <a:pt x="0" y="1813"/>
                    </a:moveTo>
                    <a:cubicBezTo>
                      <a:pt x="0" y="1813"/>
                      <a:pt x="0" y="1813"/>
                      <a:pt x="0" y="1813"/>
                    </a:cubicBezTo>
                    <a:cubicBezTo>
                      <a:pt x="0" y="1813"/>
                      <a:pt x="0" y="1813"/>
                      <a:pt x="0" y="1813"/>
                    </a:cubicBezTo>
                    <a:close/>
                    <a:moveTo>
                      <a:pt x="0" y="1813"/>
                    </a:moveTo>
                    <a:cubicBezTo>
                      <a:pt x="0" y="1810"/>
                      <a:pt x="0" y="1806"/>
                      <a:pt x="1" y="1803"/>
                    </a:cubicBezTo>
                    <a:cubicBezTo>
                      <a:pt x="0" y="1806"/>
                      <a:pt x="0" y="1808"/>
                      <a:pt x="0" y="1811"/>
                    </a:cubicBezTo>
                    <a:cubicBezTo>
                      <a:pt x="0" y="1811"/>
                      <a:pt x="0" y="1812"/>
                      <a:pt x="0" y="1813"/>
                    </a:cubicBezTo>
                    <a:moveTo>
                      <a:pt x="1" y="1803"/>
                    </a:moveTo>
                    <a:cubicBezTo>
                      <a:pt x="1" y="1803"/>
                      <a:pt x="1" y="1803"/>
                      <a:pt x="1" y="1803"/>
                    </a:cubicBezTo>
                    <a:cubicBezTo>
                      <a:pt x="1" y="1803"/>
                      <a:pt x="1" y="1803"/>
                      <a:pt x="1" y="1803"/>
                    </a:cubicBezTo>
                    <a:close/>
                  </a:path>
                </a:pathLst>
              </a:custGeom>
              <a:solidFill>
                <a:srgbClr val="E8B76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reeform 1151"/>
              <p:cNvSpPr/>
              <p:nvPr/>
            </p:nvSpPr>
            <p:spPr bwMode="auto">
              <a:xfrm>
                <a:off x="3135994" y="2808288"/>
                <a:ext cx="34925" cy="17463"/>
              </a:xfrm>
              <a:custGeom>
                <a:avLst/>
                <a:gdLst>
                  <a:gd name="T0" fmla="*/ 0 w 68"/>
                  <a:gd name="T1" fmla="*/ 35 h 35"/>
                  <a:gd name="T2" fmla="*/ 68 w 68"/>
                  <a:gd name="T3" fmla="*/ 0 h 35"/>
                  <a:gd name="T4" fmla="*/ 68 w 68"/>
                  <a:gd name="T5" fmla="*/ 0 h 35"/>
                  <a:gd name="T6" fmla="*/ 0 w 68"/>
                  <a:gd name="T7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8" h="35">
                    <a:moveTo>
                      <a:pt x="0" y="35"/>
                    </a:moveTo>
                    <a:cubicBezTo>
                      <a:pt x="22" y="23"/>
                      <a:pt x="44" y="11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45" y="11"/>
                      <a:pt x="22" y="23"/>
                      <a:pt x="0" y="35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Freeform 1152"/>
              <p:cNvSpPr/>
              <p:nvPr/>
            </p:nvSpPr>
            <p:spPr bwMode="auto">
              <a:xfrm>
                <a:off x="2696256" y="1978025"/>
                <a:ext cx="474663" cy="952500"/>
              </a:xfrm>
              <a:custGeom>
                <a:avLst/>
                <a:gdLst>
                  <a:gd name="T0" fmla="*/ 695 w 951"/>
                  <a:gd name="T1" fmla="*/ 1909 h 1909"/>
                  <a:gd name="T2" fmla="*/ 679 w 951"/>
                  <a:gd name="T3" fmla="*/ 1866 h 1909"/>
                  <a:gd name="T4" fmla="*/ 596 w 951"/>
                  <a:gd name="T5" fmla="*/ 1662 h 1909"/>
                  <a:gd name="T6" fmla="*/ 375 w 951"/>
                  <a:gd name="T7" fmla="*/ 1208 h 1909"/>
                  <a:gd name="T8" fmla="*/ 0 w 951"/>
                  <a:gd name="T9" fmla="*/ 366 h 1909"/>
                  <a:gd name="T10" fmla="*/ 363 w 951"/>
                  <a:gd name="T11" fmla="*/ 0 h 1909"/>
                  <a:gd name="T12" fmla="*/ 360 w 951"/>
                  <a:gd name="T13" fmla="*/ 539 h 1909"/>
                  <a:gd name="T14" fmla="*/ 790 w 951"/>
                  <a:gd name="T15" fmla="*/ 1595 h 1909"/>
                  <a:gd name="T16" fmla="*/ 951 w 951"/>
                  <a:gd name="T17" fmla="*/ 1665 h 1909"/>
                  <a:gd name="T18" fmla="*/ 883 w 951"/>
                  <a:gd name="T19" fmla="*/ 1700 h 1909"/>
                  <a:gd name="T20" fmla="*/ 821 w 951"/>
                  <a:gd name="T21" fmla="*/ 1740 h 1909"/>
                  <a:gd name="T22" fmla="*/ 821 w 951"/>
                  <a:gd name="T23" fmla="*/ 1740 h 1909"/>
                  <a:gd name="T24" fmla="*/ 695 w 951"/>
                  <a:gd name="T25" fmla="*/ 1909 h 19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51" h="1909">
                    <a:moveTo>
                      <a:pt x="695" y="1909"/>
                    </a:moveTo>
                    <a:cubicBezTo>
                      <a:pt x="690" y="1894"/>
                      <a:pt x="684" y="1880"/>
                      <a:pt x="679" y="1866"/>
                    </a:cubicBezTo>
                    <a:cubicBezTo>
                      <a:pt x="655" y="1797"/>
                      <a:pt x="626" y="1730"/>
                      <a:pt x="596" y="1662"/>
                    </a:cubicBezTo>
                    <a:cubicBezTo>
                      <a:pt x="527" y="1510"/>
                      <a:pt x="449" y="1359"/>
                      <a:pt x="375" y="1208"/>
                    </a:cubicBezTo>
                    <a:cubicBezTo>
                      <a:pt x="238" y="929"/>
                      <a:pt x="108" y="649"/>
                      <a:pt x="0" y="366"/>
                    </a:cubicBezTo>
                    <a:cubicBezTo>
                      <a:pt x="46" y="224"/>
                      <a:pt x="163" y="94"/>
                      <a:pt x="363" y="0"/>
                    </a:cubicBezTo>
                    <a:cubicBezTo>
                      <a:pt x="280" y="170"/>
                      <a:pt x="305" y="357"/>
                      <a:pt x="360" y="539"/>
                    </a:cubicBezTo>
                    <a:cubicBezTo>
                      <a:pt x="467" y="894"/>
                      <a:pt x="578" y="1253"/>
                      <a:pt x="790" y="1595"/>
                    </a:cubicBezTo>
                    <a:cubicBezTo>
                      <a:pt x="817" y="1637"/>
                      <a:pt x="877" y="1662"/>
                      <a:pt x="951" y="1665"/>
                    </a:cubicBezTo>
                    <a:cubicBezTo>
                      <a:pt x="927" y="1676"/>
                      <a:pt x="905" y="1688"/>
                      <a:pt x="883" y="1700"/>
                    </a:cubicBezTo>
                    <a:cubicBezTo>
                      <a:pt x="861" y="1713"/>
                      <a:pt x="840" y="1726"/>
                      <a:pt x="821" y="1740"/>
                    </a:cubicBezTo>
                    <a:lnTo>
                      <a:pt x="821" y="1740"/>
                    </a:lnTo>
                    <a:cubicBezTo>
                      <a:pt x="749" y="1791"/>
                      <a:pt x="704" y="1851"/>
                      <a:pt x="695" y="1909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Freeform 1153"/>
              <p:cNvSpPr/>
              <p:nvPr/>
            </p:nvSpPr>
            <p:spPr bwMode="auto">
              <a:xfrm>
                <a:off x="3550331" y="2781300"/>
                <a:ext cx="77788" cy="66675"/>
              </a:xfrm>
              <a:custGeom>
                <a:avLst/>
                <a:gdLst>
                  <a:gd name="T0" fmla="*/ 145 w 156"/>
                  <a:gd name="T1" fmla="*/ 134 h 134"/>
                  <a:gd name="T2" fmla="*/ 1 w 156"/>
                  <a:gd name="T3" fmla="*/ 0 h 134"/>
                  <a:gd name="T4" fmla="*/ 0 w 156"/>
                  <a:gd name="T5" fmla="*/ 0 h 134"/>
                  <a:gd name="T6" fmla="*/ 145 w 156"/>
                  <a:gd name="T7" fmla="*/ 134 h 134"/>
                  <a:gd name="T8" fmla="*/ 156 w 156"/>
                  <a:gd name="T9" fmla="*/ 55 h 134"/>
                  <a:gd name="T10" fmla="*/ 145 w 156"/>
                  <a:gd name="T11" fmla="*/ 134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6" h="134">
                    <a:moveTo>
                      <a:pt x="145" y="134"/>
                    </a:moveTo>
                    <a:cubicBezTo>
                      <a:pt x="138" y="76"/>
                      <a:pt x="81" y="32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81" y="31"/>
                      <a:pt x="138" y="76"/>
                      <a:pt x="145" y="134"/>
                    </a:cubicBezTo>
                    <a:cubicBezTo>
                      <a:pt x="153" y="108"/>
                      <a:pt x="156" y="82"/>
                      <a:pt x="156" y="55"/>
                    </a:cubicBezTo>
                    <a:cubicBezTo>
                      <a:pt x="156" y="82"/>
                      <a:pt x="153" y="108"/>
                      <a:pt x="145" y="134"/>
                    </a:cubicBezTo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Freeform 1154"/>
              <p:cNvSpPr/>
              <p:nvPr/>
            </p:nvSpPr>
            <p:spPr bwMode="auto">
              <a:xfrm>
                <a:off x="3213781" y="1927225"/>
                <a:ext cx="414338" cy="920750"/>
              </a:xfrm>
              <a:custGeom>
                <a:avLst/>
                <a:gdLst>
                  <a:gd name="T0" fmla="*/ 820 w 831"/>
                  <a:gd name="T1" fmla="*/ 1847 h 1847"/>
                  <a:gd name="T2" fmla="*/ 675 w 831"/>
                  <a:gd name="T3" fmla="*/ 1713 h 1847"/>
                  <a:gd name="T4" fmla="*/ 273 w 831"/>
                  <a:gd name="T5" fmla="*/ 551 h 1847"/>
                  <a:gd name="T6" fmla="*/ 0 w 831"/>
                  <a:gd name="T7" fmla="*/ 0 h 1847"/>
                  <a:gd name="T8" fmla="*/ 145 w 831"/>
                  <a:gd name="T9" fmla="*/ 38 h 1847"/>
                  <a:gd name="T10" fmla="*/ 311 w 831"/>
                  <a:gd name="T11" fmla="*/ 117 h 1847"/>
                  <a:gd name="T12" fmla="*/ 349 w 831"/>
                  <a:gd name="T13" fmla="*/ 338 h 1847"/>
                  <a:gd name="T14" fmla="*/ 419 w 831"/>
                  <a:gd name="T15" fmla="*/ 595 h 1847"/>
                  <a:gd name="T16" fmla="*/ 610 w 831"/>
                  <a:gd name="T17" fmla="*/ 1110 h 1847"/>
                  <a:gd name="T18" fmla="*/ 812 w 831"/>
                  <a:gd name="T19" fmla="*/ 1637 h 1847"/>
                  <a:gd name="T20" fmla="*/ 831 w 831"/>
                  <a:gd name="T21" fmla="*/ 1768 h 1847"/>
                  <a:gd name="T22" fmla="*/ 820 w 831"/>
                  <a:gd name="T23" fmla="*/ 1847 h 18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31" h="1847">
                    <a:moveTo>
                      <a:pt x="820" y="1847"/>
                    </a:moveTo>
                    <a:cubicBezTo>
                      <a:pt x="813" y="1789"/>
                      <a:pt x="756" y="1744"/>
                      <a:pt x="675" y="1713"/>
                    </a:cubicBezTo>
                    <a:cubicBezTo>
                      <a:pt x="504" y="1324"/>
                      <a:pt x="362" y="929"/>
                      <a:pt x="273" y="551"/>
                    </a:cubicBezTo>
                    <a:cubicBezTo>
                      <a:pt x="238" y="401"/>
                      <a:pt x="198" y="148"/>
                      <a:pt x="0" y="0"/>
                    </a:cubicBezTo>
                    <a:cubicBezTo>
                      <a:pt x="52" y="7"/>
                      <a:pt x="101" y="20"/>
                      <a:pt x="145" y="38"/>
                    </a:cubicBezTo>
                    <a:cubicBezTo>
                      <a:pt x="176" y="51"/>
                      <a:pt x="294" y="100"/>
                      <a:pt x="311" y="117"/>
                    </a:cubicBezTo>
                    <a:cubicBezTo>
                      <a:pt x="321" y="127"/>
                      <a:pt x="340" y="297"/>
                      <a:pt x="349" y="338"/>
                    </a:cubicBezTo>
                    <a:cubicBezTo>
                      <a:pt x="367" y="424"/>
                      <a:pt x="393" y="510"/>
                      <a:pt x="419" y="595"/>
                    </a:cubicBezTo>
                    <a:cubicBezTo>
                      <a:pt x="474" y="768"/>
                      <a:pt x="535" y="940"/>
                      <a:pt x="610" y="1110"/>
                    </a:cubicBezTo>
                    <a:cubicBezTo>
                      <a:pt x="687" y="1285"/>
                      <a:pt x="769" y="1459"/>
                      <a:pt x="812" y="1637"/>
                    </a:cubicBezTo>
                    <a:cubicBezTo>
                      <a:pt x="822" y="1677"/>
                      <a:pt x="831" y="1723"/>
                      <a:pt x="831" y="1768"/>
                    </a:cubicBezTo>
                    <a:cubicBezTo>
                      <a:pt x="831" y="1795"/>
                      <a:pt x="828" y="1821"/>
                      <a:pt x="820" y="1847"/>
                    </a:cubicBezTo>
                    <a:close/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Freeform 1155"/>
              <p:cNvSpPr/>
              <p:nvPr/>
            </p:nvSpPr>
            <p:spPr bwMode="auto">
              <a:xfrm>
                <a:off x="8738281" y="2778125"/>
                <a:ext cx="0" cy="1588"/>
              </a:xfrm>
              <a:custGeom>
                <a:avLst/>
                <a:gdLst>
                  <a:gd name="T0" fmla="*/ 1 h 1"/>
                  <a:gd name="T1" fmla="*/ 0 h 1"/>
                  <a:gd name="T2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1"/>
                      <a:pt x="0" y="1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Freeform 1156"/>
              <p:cNvSpPr>
                <a:spLocks noEditPoints="1"/>
              </p:cNvSpPr>
              <p:nvPr/>
            </p:nvSpPr>
            <p:spPr bwMode="auto">
              <a:xfrm>
                <a:off x="8738281" y="2714625"/>
                <a:ext cx="57150" cy="63500"/>
              </a:xfrm>
              <a:custGeom>
                <a:avLst/>
                <a:gdLst>
                  <a:gd name="T0" fmla="*/ 0 w 115"/>
                  <a:gd name="T1" fmla="*/ 129 h 129"/>
                  <a:gd name="T2" fmla="*/ 0 w 115"/>
                  <a:gd name="T3" fmla="*/ 129 h 129"/>
                  <a:gd name="T4" fmla="*/ 0 w 115"/>
                  <a:gd name="T5" fmla="*/ 129 h 129"/>
                  <a:gd name="T6" fmla="*/ 1 w 115"/>
                  <a:gd name="T7" fmla="*/ 119 h 129"/>
                  <a:gd name="T8" fmla="*/ 1 w 115"/>
                  <a:gd name="T9" fmla="*/ 119 h 129"/>
                  <a:gd name="T10" fmla="*/ 1 w 115"/>
                  <a:gd name="T11" fmla="*/ 119 h 129"/>
                  <a:gd name="T12" fmla="*/ 1 w 115"/>
                  <a:gd name="T13" fmla="*/ 119 h 129"/>
                  <a:gd name="T14" fmla="*/ 115 w 115"/>
                  <a:gd name="T15" fmla="*/ 0 h 129"/>
                  <a:gd name="T16" fmla="*/ 115 w 115"/>
                  <a:gd name="T17" fmla="*/ 0 h 129"/>
                  <a:gd name="T18" fmla="*/ 1 w 115"/>
                  <a:gd name="T19" fmla="*/ 119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5" h="129">
                    <a:moveTo>
                      <a:pt x="0" y="129"/>
                    </a:moveTo>
                    <a:lnTo>
                      <a:pt x="0" y="129"/>
                    </a:lnTo>
                    <a:lnTo>
                      <a:pt x="0" y="129"/>
                    </a:lnTo>
                    <a:close/>
                    <a:moveTo>
                      <a:pt x="1" y="119"/>
                    </a:moveTo>
                    <a:cubicBezTo>
                      <a:pt x="1" y="119"/>
                      <a:pt x="1" y="119"/>
                      <a:pt x="1" y="119"/>
                    </a:cubicBezTo>
                    <a:cubicBezTo>
                      <a:pt x="1" y="119"/>
                      <a:pt x="1" y="119"/>
                      <a:pt x="1" y="119"/>
                    </a:cubicBezTo>
                    <a:close/>
                    <a:moveTo>
                      <a:pt x="1" y="119"/>
                    </a:moveTo>
                    <a:cubicBezTo>
                      <a:pt x="5" y="73"/>
                      <a:pt x="51" y="31"/>
                      <a:pt x="115" y="0"/>
                    </a:cubicBezTo>
                    <a:cubicBezTo>
                      <a:pt x="115" y="0"/>
                      <a:pt x="115" y="0"/>
                      <a:pt x="115" y="0"/>
                    </a:cubicBezTo>
                    <a:cubicBezTo>
                      <a:pt x="51" y="32"/>
                      <a:pt x="5" y="73"/>
                      <a:pt x="1" y="119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Freeform 1157"/>
              <p:cNvSpPr/>
              <p:nvPr/>
            </p:nvSpPr>
            <p:spPr bwMode="auto">
              <a:xfrm>
                <a:off x="8725581" y="1908175"/>
                <a:ext cx="393700" cy="871538"/>
              </a:xfrm>
              <a:custGeom>
                <a:avLst/>
                <a:gdLst>
                  <a:gd name="T0" fmla="*/ 27 w 790"/>
                  <a:gd name="T1" fmla="*/ 1745 h 1745"/>
                  <a:gd name="T2" fmla="*/ 0 w 790"/>
                  <a:gd name="T3" fmla="*/ 1639 h 1745"/>
                  <a:gd name="T4" fmla="*/ 4 w 790"/>
                  <a:gd name="T5" fmla="*/ 1592 h 1745"/>
                  <a:gd name="T6" fmla="*/ 106 w 790"/>
                  <a:gd name="T7" fmla="*/ 1342 h 1745"/>
                  <a:gd name="T8" fmla="*/ 215 w 790"/>
                  <a:gd name="T9" fmla="*/ 1097 h 1745"/>
                  <a:gd name="T10" fmla="*/ 380 w 790"/>
                  <a:gd name="T11" fmla="*/ 609 h 1745"/>
                  <a:gd name="T12" fmla="*/ 458 w 790"/>
                  <a:gd name="T13" fmla="*/ 354 h 1745"/>
                  <a:gd name="T14" fmla="*/ 492 w 790"/>
                  <a:gd name="T15" fmla="*/ 174 h 1745"/>
                  <a:gd name="T16" fmla="*/ 492 w 790"/>
                  <a:gd name="T17" fmla="*/ 174 h 1745"/>
                  <a:gd name="T18" fmla="*/ 486 w 790"/>
                  <a:gd name="T19" fmla="*/ 113 h 1745"/>
                  <a:gd name="T20" fmla="*/ 485 w 790"/>
                  <a:gd name="T21" fmla="*/ 112 h 1745"/>
                  <a:gd name="T22" fmla="*/ 790 w 790"/>
                  <a:gd name="T23" fmla="*/ 0 h 1745"/>
                  <a:gd name="T24" fmla="*/ 536 w 790"/>
                  <a:gd name="T25" fmla="*/ 603 h 1745"/>
                  <a:gd name="T26" fmla="*/ 282 w 790"/>
                  <a:gd name="T27" fmla="*/ 1196 h 1745"/>
                  <a:gd name="T28" fmla="*/ 142 w 790"/>
                  <a:gd name="T29" fmla="*/ 1615 h 1745"/>
                  <a:gd name="T30" fmla="*/ 28 w 790"/>
                  <a:gd name="T31" fmla="*/ 1734 h 1745"/>
                  <a:gd name="T32" fmla="*/ 28 w 790"/>
                  <a:gd name="T33" fmla="*/ 1734 h 1745"/>
                  <a:gd name="T34" fmla="*/ 28 w 790"/>
                  <a:gd name="T35" fmla="*/ 1734 h 1745"/>
                  <a:gd name="T36" fmla="*/ 27 w 790"/>
                  <a:gd name="T37" fmla="*/ 1744 h 1745"/>
                  <a:gd name="T38" fmla="*/ 27 w 790"/>
                  <a:gd name="T39" fmla="*/ 1744 h 1745"/>
                  <a:gd name="T40" fmla="*/ 27 w 790"/>
                  <a:gd name="T41" fmla="*/ 1744 h 1745"/>
                  <a:gd name="T42" fmla="*/ 27 w 790"/>
                  <a:gd name="T43" fmla="*/ 1745 h 1745"/>
                  <a:gd name="T44" fmla="*/ 27 w 790"/>
                  <a:gd name="T45" fmla="*/ 1745 h 17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790" h="1745">
                    <a:moveTo>
                      <a:pt x="27" y="1745"/>
                    </a:moveTo>
                    <a:cubicBezTo>
                      <a:pt x="7" y="1711"/>
                      <a:pt x="0" y="1675"/>
                      <a:pt x="0" y="1639"/>
                    </a:cubicBezTo>
                    <a:cubicBezTo>
                      <a:pt x="0" y="1623"/>
                      <a:pt x="1" y="1608"/>
                      <a:pt x="4" y="1592"/>
                    </a:cubicBezTo>
                    <a:cubicBezTo>
                      <a:pt x="17" y="1508"/>
                      <a:pt x="67" y="1424"/>
                      <a:pt x="106" y="1342"/>
                    </a:cubicBezTo>
                    <a:cubicBezTo>
                      <a:pt x="146" y="1261"/>
                      <a:pt x="181" y="1179"/>
                      <a:pt x="215" y="1097"/>
                    </a:cubicBezTo>
                    <a:cubicBezTo>
                      <a:pt x="281" y="935"/>
                      <a:pt x="331" y="772"/>
                      <a:pt x="380" y="609"/>
                    </a:cubicBezTo>
                    <a:cubicBezTo>
                      <a:pt x="406" y="524"/>
                      <a:pt x="433" y="439"/>
                      <a:pt x="458" y="354"/>
                    </a:cubicBezTo>
                    <a:cubicBezTo>
                      <a:pt x="476" y="295"/>
                      <a:pt x="492" y="234"/>
                      <a:pt x="492" y="174"/>
                    </a:cubicBezTo>
                    <a:lnTo>
                      <a:pt x="492" y="174"/>
                    </a:lnTo>
                    <a:cubicBezTo>
                      <a:pt x="492" y="153"/>
                      <a:pt x="490" y="133"/>
                      <a:pt x="486" y="113"/>
                    </a:cubicBezTo>
                    <a:lnTo>
                      <a:pt x="485" y="112"/>
                    </a:lnTo>
                    <a:cubicBezTo>
                      <a:pt x="581" y="68"/>
                      <a:pt x="682" y="30"/>
                      <a:pt x="790" y="0"/>
                    </a:cubicBezTo>
                    <a:cubicBezTo>
                      <a:pt x="626" y="184"/>
                      <a:pt x="589" y="421"/>
                      <a:pt x="536" y="603"/>
                    </a:cubicBezTo>
                    <a:cubicBezTo>
                      <a:pt x="477" y="804"/>
                      <a:pt x="353" y="996"/>
                      <a:pt x="282" y="1196"/>
                    </a:cubicBezTo>
                    <a:cubicBezTo>
                      <a:pt x="238" y="1320"/>
                      <a:pt x="122" y="1478"/>
                      <a:pt x="142" y="1615"/>
                    </a:cubicBezTo>
                    <a:cubicBezTo>
                      <a:pt x="78" y="1646"/>
                      <a:pt x="32" y="1688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8" y="1734"/>
                      <a:pt x="28" y="1734"/>
                      <a:pt x="28" y="1734"/>
                    </a:cubicBezTo>
                    <a:cubicBezTo>
                      <a:pt x="27" y="1737"/>
                      <a:pt x="27" y="1741"/>
                      <a:pt x="27" y="1744"/>
                    </a:cubicBezTo>
                    <a:lnTo>
                      <a:pt x="27" y="1744"/>
                    </a:lnTo>
                    <a:cubicBezTo>
                      <a:pt x="27" y="1744"/>
                      <a:pt x="27" y="1744"/>
                      <a:pt x="27" y="1744"/>
                    </a:cubicBezTo>
                    <a:cubicBezTo>
                      <a:pt x="27" y="1745"/>
                      <a:pt x="27" y="1745"/>
                      <a:pt x="27" y="1745"/>
                    </a:cubicBezTo>
                    <a:lnTo>
                      <a:pt x="27" y="1745"/>
                    </a:ln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eform 1158"/>
              <p:cNvSpPr/>
              <p:nvPr/>
            </p:nvSpPr>
            <p:spPr bwMode="auto">
              <a:xfrm>
                <a:off x="9314544" y="2782888"/>
                <a:ext cx="17463" cy="101600"/>
              </a:xfrm>
              <a:custGeom>
                <a:avLst/>
                <a:gdLst>
                  <a:gd name="T0" fmla="*/ 0 w 34"/>
                  <a:gd name="T1" fmla="*/ 203 h 203"/>
                  <a:gd name="T2" fmla="*/ 1 w 34"/>
                  <a:gd name="T3" fmla="*/ 0 h 203"/>
                  <a:gd name="T4" fmla="*/ 2 w 34"/>
                  <a:gd name="T5" fmla="*/ 0 h 203"/>
                  <a:gd name="T6" fmla="*/ 26 w 34"/>
                  <a:gd name="T7" fmla="*/ 101 h 203"/>
                  <a:gd name="T8" fmla="*/ 0 w 34"/>
                  <a:gd name="T9" fmla="*/ 203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3">
                    <a:moveTo>
                      <a:pt x="0" y="203"/>
                    </a:moveTo>
                    <a:cubicBezTo>
                      <a:pt x="33" y="139"/>
                      <a:pt x="34" y="66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18" y="33"/>
                      <a:pt x="26" y="67"/>
                      <a:pt x="26" y="101"/>
                    </a:cubicBezTo>
                    <a:cubicBezTo>
                      <a:pt x="26" y="136"/>
                      <a:pt x="17" y="171"/>
                      <a:pt x="0" y="203"/>
                    </a:cubicBezTo>
                    <a:close/>
                  </a:path>
                </a:pathLst>
              </a:custGeom>
              <a:solidFill>
                <a:srgbClr val="A462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Freeform 1159"/>
              <p:cNvSpPr/>
              <p:nvPr/>
            </p:nvSpPr>
            <p:spPr bwMode="auto">
              <a:xfrm>
                <a:off x="9241519" y="1928813"/>
                <a:ext cx="538163" cy="1025525"/>
              </a:xfrm>
              <a:custGeom>
                <a:avLst/>
                <a:gdLst>
                  <a:gd name="T0" fmla="*/ 0 w 1079"/>
                  <a:gd name="T1" fmla="*/ 2057 h 2057"/>
                  <a:gd name="T2" fmla="*/ 147 w 1079"/>
                  <a:gd name="T3" fmla="*/ 1916 h 2057"/>
                  <a:gd name="T4" fmla="*/ 147 w 1079"/>
                  <a:gd name="T5" fmla="*/ 1916 h 2057"/>
                  <a:gd name="T6" fmla="*/ 173 w 1079"/>
                  <a:gd name="T7" fmla="*/ 1814 h 2057"/>
                  <a:gd name="T8" fmla="*/ 149 w 1079"/>
                  <a:gd name="T9" fmla="*/ 1713 h 2057"/>
                  <a:gd name="T10" fmla="*/ 287 w 1079"/>
                  <a:gd name="T11" fmla="*/ 1643 h 2057"/>
                  <a:gd name="T12" fmla="*/ 831 w 1079"/>
                  <a:gd name="T13" fmla="*/ 552 h 2057"/>
                  <a:gd name="T14" fmla="*/ 810 w 1079"/>
                  <a:gd name="T15" fmla="*/ 0 h 2057"/>
                  <a:gd name="T16" fmla="*/ 1079 w 1079"/>
                  <a:gd name="T17" fmla="*/ 232 h 2057"/>
                  <a:gd name="T18" fmla="*/ 995 w 1079"/>
                  <a:gd name="T19" fmla="*/ 462 h 2057"/>
                  <a:gd name="T20" fmla="*/ 600 w 1079"/>
                  <a:gd name="T21" fmla="*/ 1370 h 2057"/>
                  <a:gd name="T22" fmla="*/ 213 w 1079"/>
                  <a:gd name="T23" fmla="*/ 1935 h 2057"/>
                  <a:gd name="T24" fmla="*/ 17 w 1079"/>
                  <a:gd name="T25" fmla="*/ 2051 h 2057"/>
                  <a:gd name="T26" fmla="*/ 0 w 1079"/>
                  <a:gd name="T27" fmla="*/ 2057 h 20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79" h="2057">
                    <a:moveTo>
                      <a:pt x="0" y="2057"/>
                    </a:moveTo>
                    <a:cubicBezTo>
                      <a:pt x="66" y="2020"/>
                      <a:pt x="118" y="1974"/>
                      <a:pt x="147" y="1916"/>
                    </a:cubicBezTo>
                    <a:lnTo>
                      <a:pt x="147" y="1916"/>
                    </a:lnTo>
                    <a:cubicBezTo>
                      <a:pt x="164" y="1884"/>
                      <a:pt x="173" y="1849"/>
                      <a:pt x="173" y="1814"/>
                    </a:cubicBezTo>
                    <a:cubicBezTo>
                      <a:pt x="173" y="1780"/>
                      <a:pt x="165" y="1746"/>
                      <a:pt x="149" y="1713"/>
                    </a:cubicBezTo>
                    <a:cubicBezTo>
                      <a:pt x="212" y="1709"/>
                      <a:pt x="269" y="1688"/>
                      <a:pt x="287" y="1643"/>
                    </a:cubicBezTo>
                    <a:cubicBezTo>
                      <a:pt x="435" y="1275"/>
                      <a:pt x="677" y="920"/>
                      <a:pt x="831" y="552"/>
                    </a:cubicBezTo>
                    <a:cubicBezTo>
                      <a:pt x="903" y="381"/>
                      <a:pt x="928" y="173"/>
                      <a:pt x="810" y="0"/>
                    </a:cubicBezTo>
                    <a:cubicBezTo>
                      <a:pt x="949" y="62"/>
                      <a:pt x="1028" y="136"/>
                      <a:pt x="1079" y="232"/>
                    </a:cubicBezTo>
                    <a:cubicBezTo>
                      <a:pt x="1072" y="302"/>
                      <a:pt x="1020" y="385"/>
                      <a:pt x="995" y="462"/>
                    </a:cubicBezTo>
                    <a:cubicBezTo>
                      <a:pt x="931" y="656"/>
                      <a:pt x="700" y="1175"/>
                      <a:pt x="600" y="1370"/>
                    </a:cubicBezTo>
                    <a:cubicBezTo>
                      <a:pt x="501" y="1562"/>
                      <a:pt x="393" y="1760"/>
                      <a:pt x="213" y="1935"/>
                    </a:cubicBezTo>
                    <a:cubicBezTo>
                      <a:pt x="164" y="1982"/>
                      <a:pt x="97" y="2021"/>
                      <a:pt x="17" y="2051"/>
                    </a:cubicBezTo>
                    <a:cubicBezTo>
                      <a:pt x="11" y="2053"/>
                      <a:pt x="6" y="2055"/>
                      <a:pt x="0" y="2057"/>
                    </a:cubicBezTo>
                  </a:path>
                </a:pathLst>
              </a:custGeom>
              <a:solidFill>
                <a:srgbClr val="DDA6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Freeform 1160"/>
              <p:cNvSpPr/>
              <p:nvPr/>
            </p:nvSpPr>
            <p:spPr bwMode="auto">
              <a:xfrm>
                <a:off x="2877231" y="1887538"/>
                <a:ext cx="517525" cy="879475"/>
              </a:xfrm>
              <a:custGeom>
                <a:avLst/>
                <a:gdLst>
                  <a:gd name="T0" fmla="*/ 479 w 1037"/>
                  <a:gd name="T1" fmla="*/ 205 h 1763"/>
                  <a:gd name="T2" fmla="*/ 734 w 1037"/>
                  <a:gd name="T3" fmla="*/ 105 h 1763"/>
                  <a:gd name="T4" fmla="*/ 41 w 1037"/>
                  <a:gd name="T5" fmla="*/ 166 h 1763"/>
                  <a:gd name="T6" fmla="*/ 0 w 1037"/>
                  <a:gd name="T7" fmla="*/ 180 h 1763"/>
                  <a:gd name="T8" fmla="*/ 285 w 1037"/>
                  <a:gd name="T9" fmla="*/ 260 h 1763"/>
                  <a:gd name="T10" fmla="*/ 815 w 1037"/>
                  <a:gd name="T11" fmla="*/ 1763 h 1763"/>
                  <a:gd name="T12" fmla="*/ 1037 w 1037"/>
                  <a:gd name="T13" fmla="*/ 1742 h 1763"/>
                  <a:gd name="T14" fmla="*/ 479 w 1037"/>
                  <a:gd name="T15" fmla="*/ 205 h 17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7" h="1763">
                    <a:moveTo>
                      <a:pt x="479" y="205"/>
                    </a:moveTo>
                    <a:cubicBezTo>
                      <a:pt x="428" y="61"/>
                      <a:pt x="734" y="105"/>
                      <a:pt x="734" y="105"/>
                    </a:cubicBezTo>
                    <a:cubicBezTo>
                      <a:pt x="469" y="0"/>
                      <a:pt x="41" y="166"/>
                      <a:pt x="41" y="166"/>
                    </a:cubicBezTo>
                    <a:lnTo>
                      <a:pt x="0" y="180"/>
                    </a:lnTo>
                    <a:cubicBezTo>
                      <a:pt x="72" y="155"/>
                      <a:pt x="234" y="155"/>
                      <a:pt x="285" y="260"/>
                    </a:cubicBezTo>
                    <a:cubicBezTo>
                      <a:pt x="336" y="365"/>
                      <a:pt x="815" y="1763"/>
                      <a:pt x="815" y="1763"/>
                    </a:cubicBezTo>
                    <a:cubicBezTo>
                      <a:pt x="917" y="1741"/>
                      <a:pt x="1037" y="1742"/>
                      <a:pt x="1037" y="1742"/>
                    </a:cubicBezTo>
                    <a:cubicBezTo>
                      <a:pt x="1037" y="1742"/>
                      <a:pt x="530" y="348"/>
                      <a:pt x="479" y="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Freeform 1161"/>
              <p:cNvSpPr/>
              <p:nvPr/>
            </p:nvSpPr>
            <p:spPr bwMode="auto">
              <a:xfrm>
                <a:off x="9009744" y="1838325"/>
                <a:ext cx="636588" cy="831850"/>
              </a:xfrm>
              <a:custGeom>
                <a:avLst/>
                <a:gdLst>
                  <a:gd name="T0" fmla="*/ 351 w 1277"/>
                  <a:gd name="T1" fmla="*/ 110 h 1668"/>
                  <a:gd name="T2" fmla="*/ 687 w 1277"/>
                  <a:gd name="T3" fmla="*/ 259 h 1668"/>
                  <a:gd name="T4" fmla="*/ 0 w 1277"/>
                  <a:gd name="T5" fmla="*/ 1651 h 1668"/>
                  <a:gd name="T6" fmla="*/ 229 w 1277"/>
                  <a:gd name="T7" fmla="*/ 1668 h 1668"/>
                  <a:gd name="T8" fmla="*/ 855 w 1277"/>
                  <a:gd name="T9" fmla="*/ 350 h 1668"/>
                  <a:gd name="T10" fmla="*/ 1277 w 1277"/>
                  <a:gd name="T11" fmla="*/ 183 h 1668"/>
                  <a:gd name="T12" fmla="*/ 351 w 1277"/>
                  <a:gd name="T13" fmla="*/ 110 h 16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7" h="1668">
                    <a:moveTo>
                      <a:pt x="351" y="110"/>
                    </a:moveTo>
                    <a:cubicBezTo>
                      <a:pt x="611" y="85"/>
                      <a:pt x="748" y="135"/>
                      <a:pt x="687" y="259"/>
                    </a:cubicBezTo>
                    <a:cubicBezTo>
                      <a:pt x="626" y="383"/>
                      <a:pt x="0" y="1651"/>
                      <a:pt x="0" y="1651"/>
                    </a:cubicBezTo>
                    <a:lnTo>
                      <a:pt x="229" y="1668"/>
                    </a:lnTo>
                    <a:cubicBezTo>
                      <a:pt x="229" y="1668"/>
                      <a:pt x="764" y="615"/>
                      <a:pt x="855" y="350"/>
                    </a:cubicBezTo>
                    <a:cubicBezTo>
                      <a:pt x="947" y="85"/>
                      <a:pt x="1277" y="183"/>
                      <a:pt x="1277" y="183"/>
                    </a:cubicBezTo>
                    <a:cubicBezTo>
                      <a:pt x="859" y="0"/>
                      <a:pt x="351" y="110"/>
                      <a:pt x="351" y="1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Freeform 1162"/>
              <p:cNvSpPr/>
              <p:nvPr/>
            </p:nvSpPr>
            <p:spPr bwMode="auto">
              <a:xfrm>
                <a:off x="3947206" y="1916113"/>
                <a:ext cx="4779963" cy="182563"/>
              </a:xfrm>
              <a:custGeom>
                <a:avLst/>
                <a:gdLst>
                  <a:gd name="T0" fmla="*/ 0 w 9580"/>
                  <a:gd name="T1" fmla="*/ 367 h 367"/>
                  <a:gd name="T2" fmla="*/ 4619 w 9580"/>
                  <a:gd name="T3" fmla="*/ 49 h 367"/>
                  <a:gd name="T4" fmla="*/ 9580 w 9580"/>
                  <a:gd name="T5" fmla="*/ 350 h 367"/>
                  <a:gd name="T6" fmla="*/ 4497 w 9580"/>
                  <a:gd name="T7" fmla="*/ 99 h 367"/>
                  <a:gd name="T8" fmla="*/ 0 w 9580"/>
                  <a:gd name="T9" fmla="*/ 367 h 3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80" h="367">
                    <a:moveTo>
                      <a:pt x="0" y="367"/>
                    </a:moveTo>
                    <a:cubicBezTo>
                      <a:pt x="0" y="367"/>
                      <a:pt x="1685" y="0"/>
                      <a:pt x="4619" y="49"/>
                    </a:cubicBezTo>
                    <a:cubicBezTo>
                      <a:pt x="7190" y="93"/>
                      <a:pt x="8022" y="143"/>
                      <a:pt x="9580" y="350"/>
                    </a:cubicBezTo>
                    <a:cubicBezTo>
                      <a:pt x="9580" y="350"/>
                      <a:pt x="7309" y="116"/>
                      <a:pt x="4497" y="99"/>
                    </a:cubicBezTo>
                    <a:cubicBezTo>
                      <a:pt x="1685" y="82"/>
                      <a:pt x="0" y="367"/>
                      <a:pt x="0" y="36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en-US"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4036282" y="707642"/>
              <a:ext cx="38105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CÂU HỎI</a:t>
              </a:r>
            </a:p>
          </p:txBody>
        </p:sp>
      </p:grpSp>
      <p:pic>
        <p:nvPicPr>
          <p:cNvPr id="48" name="Picture 47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29757" r="27796" b="28785"/>
          <a:stretch>
            <a:fillRect/>
          </a:stretch>
        </p:blipFill>
        <p:spPr>
          <a:xfrm>
            <a:off x="1307743" y="2731343"/>
            <a:ext cx="2207859" cy="2098485"/>
          </a:xfrm>
          <a:prstGeom prst="rect">
            <a:avLst/>
          </a:prstGeom>
        </p:spPr>
      </p:pic>
      <p:pic>
        <p:nvPicPr>
          <p:cNvPr id="4" name="Sai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285" y="7522716"/>
            <a:ext cx="1462280" cy="1426722"/>
          </a:xfrm>
          <a:prstGeom prst="rect">
            <a:avLst/>
          </a:prstGeom>
        </p:spPr>
      </p:pic>
      <p:pic>
        <p:nvPicPr>
          <p:cNvPr id="50" name="Đú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887" y="7512132"/>
            <a:ext cx="1273218" cy="1323382"/>
          </a:xfrm>
          <a:prstGeom prst="rect">
            <a:avLst/>
          </a:prstGeom>
        </p:spPr>
      </p:pic>
      <p:sp>
        <p:nvSpPr>
          <p:cNvPr id="3" name="Isosceles Triangle 2"/>
          <p:cNvSpPr/>
          <p:nvPr/>
        </p:nvSpPr>
        <p:spPr>
          <a:xfrm>
            <a:off x="4433903" y="1828133"/>
            <a:ext cx="3464560" cy="2429522"/>
          </a:xfrm>
          <a:prstGeom prst="triangle">
            <a:avLst>
              <a:gd name="adj" fmla="val 50733"/>
            </a:avLst>
          </a:prstGeom>
          <a:gradFill rotWithShape="0">
            <a:gsLst>
              <a:gs pos="99000">
                <a:srgbClr val="FFC00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UTM Avo" panose="02040603050506020204" pitchFamily="18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7018 -0.46227 " pathEditMode="relative" rAng="0" ptsTypes="AA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16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336 -0.46227 " pathEditMode="relative" rAng="0" ptsTypes="AA">
                                      <p:cBhvr>
                                        <p:cTn id="4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-2312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85185E-6 L -0.43906 -0.3132 " pathEditMode="relative" rAng="0" ptsTypes="AA">
                                      <p:cBhvr>
                                        <p:cTn id="5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53" y="-156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0.1405 -0.30417 " pathEditMode="relative" rAng="0" ptsTypes="AA">
                                      <p:cBhvr>
                                        <p:cTn id="6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8" y="-15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5" grpId="0" bldLvl="0" animBg="1"/>
      <p:bldP spid="42" grpId="0" bldLvl="0" animBg="1"/>
      <p:bldP spid="43" grpId="0" bldLvl="0" animBg="1"/>
      <p:bldP spid="44" grpId="0" bldLvl="0" animBg="1"/>
      <p:bldP spid="45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9222" t="26688" r="25625" b="6771"/>
          <a:stretch>
            <a:fillRect/>
          </a:stretch>
        </p:blipFill>
        <p:spPr>
          <a:xfrm>
            <a:off x="0" y="419101"/>
            <a:ext cx="12192000" cy="64389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r="7143" b="2798"/>
          <a:stretch>
            <a:fillRect/>
          </a:stretch>
        </p:blipFill>
        <p:spPr>
          <a:xfrm>
            <a:off x="0" y="718185"/>
            <a:ext cx="12192000" cy="6139815"/>
          </a:xfrm>
          <a:prstGeom prst="rect">
            <a:avLst/>
          </a:prstGeom>
        </p:spPr>
      </p:pic>
      <p:sp>
        <p:nvSpPr>
          <p:cNvPr id="41" name="矩形 40"/>
          <p:cNvSpPr/>
          <p:nvPr/>
        </p:nvSpPr>
        <p:spPr>
          <a:xfrm>
            <a:off x="0" y="371475"/>
            <a:ext cx="12192000" cy="6486525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94"/>
          <a:stretch>
            <a:fillRect/>
          </a:stretch>
        </p:blipFill>
        <p:spPr>
          <a:xfrm>
            <a:off x="0" y="4254243"/>
            <a:ext cx="2322286" cy="23180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1657"/>
            <a:ext cx="12192000" cy="89733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252" y="4120871"/>
            <a:ext cx="2765512" cy="23912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7"/>
          <a:stretch>
            <a:fillRect/>
          </a:stretch>
        </p:blipFill>
        <p:spPr>
          <a:xfrm>
            <a:off x="0" y="6272169"/>
            <a:ext cx="12192000" cy="58583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86"/>
          <a:stretch>
            <a:fillRect/>
          </a:stretch>
        </p:blipFill>
        <p:spPr>
          <a:xfrm>
            <a:off x="1" y="4959573"/>
            <a:ext cx="2902856" cy="18984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36"/>
          <a:stretch>
            <a:fillRect/>
          </a:stretch>
        </p:blipFill>
        <p:spPr>
          <a:xfrm>
            <a:off x="0" y="6512425"/>
            <a:ext cx="12192000" cy="345575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10147313" y="371533"/>
            <a:ext cx="1377938" cy="1015337"/>
            <a:chOff x="5253037" y="2590800"/>
            <a:chExt cx="2322286" cy="1711183"/>
          </a:xfrm>
        </p:grpSpPr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3037" y="2590800"/>
              <a:ext cx="1685925" cy="1676400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4598" y="3378058"/>
              <a:ext cx="1990725" cy="923925"/>
            </a:xfrm>
            <a:prstGeom prst="rect">
              <a:avLst/>
            </a:prstGeom>
          </p:spPr>
        </p:pic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395" y="2094984"/>
            <a:ext cx="1158195" cy="1630532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10948698" y="2316945"/>
            <a:ext cx="1158195" cy="1630532"/>
          </a:xfrm>
          <a:prstGeom prst="rect">
            <a:avLst/>
          </a:prstGeom>
        </p:spPr>
      </p:pic>
      <p:sp>
        <p:nvSpPr>
          <p:cNvPr id="40" name="椭圆 39"/>
          <p:cNvSpPr/>
          <p:nvPr/>
        </p:nvSpPr>
        <p:spPr>
          <a:xfrm>
            <a:off x="964282" y="1298220"/>
            <a:ext cx="4033722" cy="4033722"/>
          </a:xfrm>
          <a:prstGeom prst="ellipse">
            <a:avLst/>
          </a:prstGeom>
          <a:blipFill dpi="0" rotWithShape="1">
            <a:blip r:embed="rId16">
              <a:alphaModFix amt="26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528" y="718912"/>
            <a:ext cx="3567220" cy="4565810"/>
          </a:xfrm>
          <a:prstGeom prst="rect">
            <a:avLst/>
          </a:prstGeom>
        </p:spPr>
      </p:pic>
      <p:sp>
        <p:nvSpPr>
          <p:cNvPr id="48" name="矩形: 圆角 47"/>
          <p:cNvSpPr/>
          <p:nvPr/>
        </p:nvSpPr>
        <p:spPr>
          <a:xfrm>
            <a:off x="592582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7A4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: 圆角 48"/>
          <p:cNvSpPr/>
          <p:nvPr/>
        </p:nvSpPr>
        <p:spPr>
          <a:xfrm>
            <a:off x="7256145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229C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: 圆角 49"/>
          <p:cNvSpPr/>
          <p:nvPr/>
        </p:nvSpPr>
        <p:spPr>
          <a:xfrm>
            <a:off x="8586470" y="4134023"/>
            <a:ext cx="1137060" cy="324000"/>
          </a:xfrm>
          <a:prstGeom prst="roundRect">
            <a:avLst>
              <a:gd name="adj" fmla="val 50000"/>
            </a:avLst>
          </a:prstGeom>
          <a:solidFill>
            <a:srgbClr val="EA461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5" name="5c50911e6eb3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600056" y="229056"/>
            <a:ext cx="609600" cy="609600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1E9E2E1-7A42-4D7A-9E0B-A772C729BAB3}"/>
              </a:ext>
            </a:extLst>
          </p:cNvPr>
          <p:cNvSpPr/>
          <p:nvPr/>
        </p:nvSpPr>
        <p:spPr>
          <a:xfrm>
            <a:off x="4973696" y="1944996"/>
            <a:ext cx="5729652" cy="1088635"/>
          </a:xfrm>
          <a:prstGeom prst="roundRect">
            <a:avLst/>
          </a:prstGeom>
          <a:solidFill>
            <a:srgbClr val="CEF3FE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Gill Sans MT" panose="020B0502020104020203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Gill Sans MT" panose="020B0502020104020203" pitchFamily="34" charset="0"/>
                <a:ea typeface="+mn-ea"/>
                <a:cs typeface="+mn-cs"/>
              </a:defRPr>
            </a:lvl5pPr>
          </a:lstStyle>
          <a:p>
            <a:pPr lvl="0" algn="ctr" eaLnBrk="1" hangingPunct="1">
              <a:buNone/>
            </a:pPr>
            <a:r>
              <a:rPr lang="en-SG" altLang="x-none" sz="6000" b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KHÁM PHÁ</a:t>
            </a:r>
            <a:endParaRPr lang="en-SG" altLang="x-none" sz="60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22246" t="37164" r="67643" b="44779"/>
          <a:stretch>
            <a:fillRect/>
          </a:stretch>
        </p:blipFill>
        <p:spPr>
          <a:xfrm>
            <a:off x="204947" y="973138"/>
            <a:ext cx="4092575" cy="3576637"/>
          </a:xfrm>
          <a:prstGeom prst="rect">
            <a:avLst/>
          </a:prstGeom>
        </p:spPr>
      </p:pic>
      <p:pic>
        <p:nvPicPr>
          <p:cNvPr id="1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38303" t="37358" r="53435" b="48050"/>
          <a:stretch>
            <a:fillRect/>
          </a:stretch>
        </p:blipFill>
        <p:spPr>
          <a:xfrm>
            <a:off x="6331108" y="1253172"/>
            <a:ext cx="4186237" cy="33861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985000" y="498411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vuông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231" t="36646" r="32944" b="46724"/>
          <a:stretch>
            <a:fillRect/>
          </a:stretch>
        </p:blipFill>
        <p:spPr>
          <a:xfrm>
            <a:off x="1348579" y="1253172"/>
            <a:ext cx="3646488" cy="34734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2435" t="36622" r="18339" b="47222"/>
          <a:stretch>
            <a:fillRect/>
          </a:stretch>
        </p:blipFill>
        <p:spPr>
          <a:xfrm>
            <a:off x="7127239" y="1106488"/>
            <a:ext cx="3584575" cy="3530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80300" y="4975225"/>
            <a:ext cx="2878455" cy="10134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tròn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219" t="65986" r="69292" b="16566"/>
          <a:stretch>
            <a:fillRect/>
          </a:stretch>
        </p:blipFill>
        <p:spPr>
          <a:xfrm>
            <a:off x="1378584" y="1277302"/>
            <a:ext cx="3582988" cy="37068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6836" t="62264" r="52671" b="18491"/>
          <a:stretch>
            <a:fillRect/>
          </a:stretch>
        </p:blipFill>
        <p:spPr>
          <a:xfrm>
            <a:off x="6647496" y="693420"/>
            <a:ext cx="3814762" cy="39385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6814820" y="5105400"/>
            <a:ext cx="3533138" cy="1008380"/>
          </a:xfrm>
          <a:prstGeom prst="roundRect">
            <a:avLst/>
          </a:prstGeom>
          <a:noFill/>
          <a:ln w="793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3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</a:t>
            </a:r>
            <a:r>
              <a:rPr kumimoji="0" lang="en-US" altLang="zh-CN" sz="3600" b="1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 tam giác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46545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3243" t="67551" r="31105" b="18390"/>
          <a:stretch>
            <a:fillRect/>
          </a:stretch>
        </p:blipFill>
        <p:spPr>
          <a:xfrm>
            <a:off x="330200" y="1869440"/>
            <a:ext cx="5480050" cy="2768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1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70731" t="67458" r="16874" b="18026"/>
          <a:stretch>
            <a:fillRect/>
          </a:stretch>
        </p:blipFill>
        <p:spPr>
          <a:xfrm>
            <a:off x="6426835" y="1869440"/>
            <a:ext cx="5334000" cy="2768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" name="Rounded Rectangle 17"/>
          <p:cNvSpPr/>
          <p:nvPr/>
        </p:nvSpPr>
        <p:spPr>
          <a:xfrm>
            <a:off x="7493001" y="5057140"/>
            <a:ext cx="3633470" cy="1064260"/>
          </a:xfrm>
          <a:prstGeom prst="roundRect">
            <a:avLst/>
          </a:prstGeom>
          <a:noFill/>
          <a:ln w="793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zh-CN" sz="3600" b="1">
                <a:latin typeface="UTM Avo" panose="02040603050506020204" pitchFamily="18" charset="0"/>
                <a:ea typeface="SimSun" panose="02010600030101010101" pitchFamily="2" charset="-122"/>
                <a:cs typeface="Arial" panose="020B0604020202020204" pitchFamily="34" charset="0"/>
              </a:rPr>
              <a:t>Hình chữ nhật</a:t>
            </a:r>
            <a:endParaRPr kumimoji="0" lang="vi-VN" altLang="zh-CN" sz="3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040" y="4984115"/>
            <a:ext cx="2202180" cy="1873885"/>
          </a:xfrm>
          <a:prstGeom prst="rect">
            <a:avLst/>
          </a:prstGeom>
        </p:spPr>
      </p:pic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23" b="45278"/>
          <a:stretch>
            <a:fillRect/>
          </a:stretch>
        </p:blipFill>
        <p:spPr>
          <a:xfrm>
            <a:off x="11329670" y="294005"/>
            <a:ext cx="862330" cy="1575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Screenshot (135)"/>
          <p:cNvPicPr>
            <a:picLocks noGrp="1" noChangeAspect="1"/>
          </p:cNvPicPr>
          <p:nvPr>
            <p:ph idx="4294967295"/>
          </p:nvPr>
        </p:nvPicPr>
        <p:blipFill>
          <a:blip r:embed="rId2"/>
          <a:srcRect l="16284" t="30026" r="12859" b="7397"/>
          <a:stretch>
            <a:fillRect/>
          </a:stretch>
        </p:blipFill>
        <p:spPr>
          <a:xfrm>
            <a:off x="0" y="560388"/>
            <a:ext cx="12192000" cy="629761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167</Words>
  <Application>Microsoft Office PowerPoint</Application>
  <PresentationFormat>Widescreen</PresentationFormat>
  <Paragraphs>49</Paragraphs>
  <Slides>27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Calibri</vt:lpstr>
      <vt:lpstr>百变马丁</vt:lpstr>
      <vt:lpstr>UTM Avo</vt:lpstr>
      <vt:lpstr>Arial</vt:lpstr>
      <vt:lpstr>Green Color</vt:lpstr>
      <vt:lpstr>Tuần 1 Bài 2: Hình vuông – Hình tròn   Hình tam giác – 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Hình tam giác có màu gì? Hình vuông có màu gì? Gọi tên các hình có màu đỏ?</vt:lpstr>
      <vt:lpstr>PowerPoint Presentation</vt:lpstr>
      <vt:lpstr>PowerPoint Presentation</vt:lpstr>
      <vt:lpstr>PowerPoint Presentation</vt:lpstr>
      <vt:lpstr>HÌNH VUÔNG</vt:lpstr>
      <vt:lpstr>HÌNH TRÒN</vt:lpstr>
      <vt:lpstr>HÌNH TAM GIÁC</vt:lpstr>
      <vt:lpstr>HÌNH CHỮ NHẬT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67</cp:revision>
  <dcterms:created xsi:type="dcterms:W3CDTF">2021-11-01T08:16:00Z</dcterms:created>
  <dcterms:modified xsi:type="dcterms:W3CDTF">2022-08-23T07:03:36Z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B9F73A987F3640D6A089B8874BF27B22</vt:lpwstr>
  </property>
  <property fmtid="{D5CDD505-2E9C-101B-9397-08002B2CF9AE}" pid="3" name="KSOProductBuildVer">
    <vt:lpwstr>1033-11.2.0.10382</vt:lpwstr>
  </property>
</Properties>
</file>