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32" r:id="rId2"/>
    <p:sldId id="298" r:id="rId3"/>
    <p:sldId id="306" r:id="rId4"/>
    <p:sldId id="311" r:id="rId5"/>
    <p:sldId id="327" r:id="rId6"/>
    <p:sldId id="312" r:id="rId7"/>
    <p:sldId id="310" r:id="rId8"/>
    <p:sldId id="309" r:id="rId9"/>
    <p:sldId id="313" r:id="rId10"/>
    <p:sldId id="324" r:id="rId11"/>
    <p:sldId id="326" r:id="rId12"/>
    <p:sldId id="325" r:id="rId13"/>
    <p:sldId id="323" r:id="rId14"/>
    <p:sldId id="322" r:id="rId15"/>
    <p:sldId id="318" r:id="rId16"/>
    <p:sldId id="321" r:id="rId17"/>
    <p:sldId id="320" r:id="rId18"/>
    <p:sldId id="328" r:id="rId19"/>
    <p:sldId id="319" r:id="rId20"/>
    <p:sldId id="317" r:id="rId21"/>
    <p:sldId id="329" r:id="rId22"/>
    <p:sldId id="316" r:id="rId23"/>
    <p:sldId id="331" r:id="rId24"/>
    <p:sldId id="314" r:id="rId25"/>
    <p:sldId id="333" r:id="rId26"/>
  </p:sldIdLst>
  <p:sldSz cx="12192000" cy="6858000"/>
  <p:notesSz cx="6858000" cy="9144000"/>
  <p:embeddedFontLst>
    <p:embeddedFont>
      <p:font typeface=".VnAvant" panose="020B7200000000000000" pitchFamily="34" charset="0"/>
      <p:regular r:id="rId28"/>
      <p:bold r:id="rId29"/>
      <p:italic r:id="rId30"/>
    </p:embeddedFont>
    <p:embeddedFont>
      <p:font typeface="Calibri" panose="020F0502020204030204" pitchFamily="34" charset="0"/>
      <p:regular r:id="rId31"/>
      <p:bold r:id="rId32"/>
      <p:italic r:id="rId33"/>
      <p:boldItalic r:id="rId34"/>
    </p:embeddedFont>
    <p:embeddedFont>
      <p:font typeface="HP001 4 hàng" panose="020B060402020202020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8119"/>
    <a:srgbClr val="FFFFFF"/>
    <a:srgbClr val="FF7707"/>
    <a:srgbClr val="FFAF6C"/>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p:cViewPr varScale="1">
        <p:scale>
          <a:sx n="60" d="100"/>
          <a:sy n="60" d="100"/>
        </p:scale>
        <p:origin x="96"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112AF-BE57-4453-BDC3-6A943A093B47}" type="datetimeFigureOut">
              <a:rPr lang="en-US" smtClean="0"/>
              <a:pPr/>
              <a:t>10/28/2022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C43B1-6730-4A50-BB24-AA9ACB3DD2A4}" type="slidenum">
              <a:rPr lang="en-US" smtClean="0"/>
              <a:pPr/>
              <a:t>‹#›</a:t>
            </a:fld>
            <a:endParaRPr lang="en-US"/>
          </a:p>
        </p:txBody>
      </p:sp>
    </p:spTree>
    <p:extLst>
      <p:ext uri="{BB962C8B-B14F-4D97-AF65-F5344CB8AC3E}">
        <p14:creationId xmlns:p14="http://schemas.microsoft.com/office/powerpoint/2010/main" val="36317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324901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97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52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7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36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195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436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94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24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03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64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45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41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36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39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358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948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2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68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328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10/28/2022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9296642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10/28/2022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2913077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10/28/2022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31278104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pPr/>
              <a:t>10/28/2022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pPr/>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pPr/>
              <a:t>10/28/2022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pPr/>
              <a:t>‹#›</a:t>
            </a:fld>
            <a:endParaRPr lang="en-US"/>
          </a:p>
        </p:txBody>
      </p:sp>
    </p:spTree>
    <p:extLst>
      <p:ext uri="{BB962C8B-B14F-4D97-AF65-F5344CB8AC3E}">
        <p14:creationId xmlns:p14="http://schemas.microsoft.com/office/powerpoint/2010/main" val="3444336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10/28/2022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34778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pPr/>
              <a:t>10/28/2022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pPr/>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49" r:id="rId4"/>
    <p:sldLayoutId id="2147483650" r:id="rId5"/>
    <p:sldLayoutId id="2147483686" r:id="rId6"/>
    <p:sldLayoutId id="2147483690" r:id="rId7"/>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5.gif"/><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12.gif"/><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gif"/><Relationship Id="rId1" Type="http://schemas.openxmlformats.org/officeDocument/2006/relationships/slideLayout" Target="../slideLayouts/slideLayout6.xml"/><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gif"/><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5.png"/><Relationship Id="rId18" Type="http://schemas.openxmlformats.org/officeDocument/2006/relationships/image" Target="../media/image20.gif"/><Relationship Id="rId3" Type="http://schemas.openxmlformats.org/officeDocument/2006/relationships/notesSlide" Target="../notesSlides/notesSlide3.xml"/><Relationship Id="rId7" Type="http://schemas.openxmlformats.org/officeDocument/2006/relationships/image" Target="../media/image10.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6.xml"/><Relationship Id="rId16" Type="http://schemas.openxmlformats.org/officeDocument/2006/relationships/image" Target="../media/image18.png"/><Relationship Id="rId1" Type="http://schemas.openxmlformats.org/officeDocument/2006/relationships/video" Target="NULL" TargetMode="External"/><Relationship Id="rId6" Type="http://schemas.openxmlformats.org/officeDocument/2006/relationships/audio" Target="../media/audio2.wav"/><Relationship Id="rId11" Type="http://schemas.openxmlformats.org/officeDocument/2006/relationships/image" Target="../media/image13.png"/><Relationship Id="rId5" Type="http://schemas.openxmlformats.org/officeDocument/2006/relationships/audio" Target="../media/audio1.wav"/><Relationship Id="rId15" Type="http://schemas.openxmlformats.org/officeDocument/2006/relationships/image" Target="../media/image17.png"/><Relationship Id="rId10" Type="http://schemas.openxmlformats.org/officeDocument/2006/relationships/image" Target="../media/image23.png"/><Relationship Id="rId19" Type="http://schemas.openxmlformats.org/officeDocument/2006/relationships/image" Target="../media/image21.gif"/><Relationship Id="rId4" Type="http://schemas.openxmlformats.org/officeDocument/2006/relationships/audio" Target="../media/audio3.wav"/><Relationship Id="rId9" Type="http://schemas.openxmlformats.org/officeDocument/2006/relationships/image" Target="../media/image12.gif"/><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1.xml"/><Relationship Id="rId4" Type="http://schemas.openxmlformats.org/officeDocument/2006/relationships/image" Target="../media/image26.gif"/></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8.gif"/><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8.gif"/><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3547987" y="1875530"/>
            <a:ext cx="5327100"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8</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40: </a:t>
            </a:r>
            <a:r>
              <a:rPr lang="en-US" sz="5200" b="1" dirty="0" err="1">
                <a:solidFill>
                  <a:srgbClr val="FF0000"/>
                </a:solidFill>
                <a:latin typeface="UTM Avo" panose="02040603050506020204" pitchFamily="18" charset="0"/>
                <a:cs typeface="Arial" panose="020B0604020202020204" pitchFamily="34" charset="0"/>
              </a:rPr>
              <a:t>âm</a:t>
            </a:r>
            <a:r>
              <a:rPr lang="en-US" sz="5200" b="1" dirty="0">
                <a:solidFill>
                  <a:srgbClr val="FF0000"/>
                </a:solidFill>
                <a:latin typeface="UTM Avo" panose="02040603050506020204" pitchFamily="18" charset="0"/>
                <a:cs typeface="Arial" panose="020B0604020202020204" pitchFamily="34" charset="0"/>
              </a:rPr>
              <a:t> – </a:t>
            </a:r>
            <a:r>
              <a:rPr lang="en-US" sz="5200" b="1" dirty="0" err="1">
                <a:solidFill>
                  <a:srgbClr val="FF0000"/>
                </a:solidFill>
                <a:latin typeface="UTM Avo" panose="02040603050506020204" pitchFamily="18" charset="0"/>
                <a:cs typeface="Arial" panose="020B0604020202020204" pitchFamily="34" charset="0"/>
              </a:rPr>
              <a:t>âp</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11408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267"/>
          <a:stretch/>
        </p:blipFill>
        <p:spPr>
          <a:xfrm>
            <a:off x="0" y="429768"/>
            <a:ext cx="12192000" cy="6428233"/>
          </a:xfrm>
          <a:prstGeom prst="rect">
            <a:avLst/>
          </a:prstGeom>
        </p:spPr>
      </p:pic>
      <p:pic>
        <p:nvPicPr>
          <p:cNvPr id="4" name="Picture 3"/>
          <p:cNvPicPr>
            <a:picLocks noChangeAspect="1"/>
          </p:cNvPicPr>
          <p:nvPr/>
        </p:nvPicPr>
        <p:blipFill>
          <a:blip r:embed="rId4"/>
          <a:stretch>
            <a:fillRect/>
          </a:stretch>
        </p:blipFill>
        <p:spPr>
          <a:xfrm>
            <a:off x="6796585" y="962168"/>
            <a:ext cx="4162567" cy="2743200"/>
          </a:xfrm>
          <a:prstGeom prst="rect">
            <a:avLst/>
          </a:prstGeom>
        </p:spPr>
        <p:style>
          <a:lnRef idx="2">
            <a:schemeClr val="accent2"/>
          </a:lnRef>
          <a:fillRef idx="1">
            <a:schemeClr val="lt1"/>
          </a:fillRef>
          <a:effectRef idx="0">
            <a:schemeClr val="accent2"/>
          </a:effectRef>
          <a:fontRef idx="minor">
            <a:schemeClr val="dk1"/>
          </a:fontRef>
        </p:style>
      </p:pic>
      <p:sp>
        <p:nvSpPr>
          <p:cNvPr id="5" name="TextBox 4"/>
          <p:cNvSpPr txBox="1"/>
          <p:nvPr/>
        </p:nvSpPr>
        <p:spPr>
          <a:xfrm>
            <a:off x="6810233" y="3764113"/>
            <a:ext cx="4176215"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5400" b="1" dirty="0">
                <a:latin typeface="+mj-lt"/>
                <a:cs typeface="Times New Roman" pitchFamily="18" charset="0"/>
              </a:rPr>
              <a:t>Cá m</a:t>
            </a:r>
            <a:r>
              <a:rPr lang="vi-VN" sz="5400" b="1" dirty="0">
                <a:solidFill>
                  <a:srgbClr val="FF0000"/>
                </a:solidFill>
                <a:latin typeface="+mj-lt"/>
                <a:cs typeface="Times New Roman" pitchFamily="18" charset="0"/>
              </a:rPr>
              <a:t>ập</a:t>
            </a:r>
            <a:endParaRPr lang="en-US" sz="5400" b="1" dirty="0">
              <a:solidFill>
                <a:srgbClr val="FF0000"/>
              </a:solidFill>
              <a:latin typeface="+mj-lt"/>
              <a:cs typeface="Times New Roman" pitchFamily="18" charset="0"/>
            </a:endParaRPr>
          </a:p>
        </p:txBody>
      </p:sp>
      <p:pic>
        <p:nvPicPr>
          <p:cNvPr id="6" name="Picture 5" descr="Nhân sâm 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40" y="1003109"/>
            <a:ext cx="4339988" cy="2811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87105" y="3984388"/>
            <a:ext cx="4490113"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5400" b="1" dirty="0">
                <a:latin typeface="+mj-lt"/>
                <a:cs typeface="Times New Roman" pitchFamily="18" charset="0"/>
              </a:rPr>
              <a:t>Củ s</a:t>
            </a:r>
            <a:r>
              <a:rPr lang="vi-VN" sz="5400" b="1" dirty="0">
                <a:solidFill>
                  <a:srgbClr val="FF0000"/>
                </a:solidFill>
                <a:latin typeface="+mj-lt"/>
                <a:cs typeface="Times New Roman" pitchFamily="18" charset="0"/>
              </a:rPr>
              <a:t>âm</a:t>
            </a:r>
            <a:r>
              <a:rPr lang="vi-VN" sz="5400" b="1" dirty="0">
                <a:latin typeface="+mj-lt"/>
                <a:cs typeface="Times New Roman" pitchFamily="18" charset="0"/>
              </a:rPr>
              <a:t> </a:t>
            </a:r>
            <a:endParaRPr lang="en-US" sz="5400" b="1" dirty="0">
              <a:latin typeface="+mj-lt"/>
              <a:cs typeface="Times New Roman" pitchFamily="18" charset="0"/>
            </a:endParaRPr>
          </a:p>
        </p:txBody>
      </p:sp>
      <p:sp>
        <p:nvSpPr>
          <p:cNvPr id="8" name="TextBox 7"/>
          <p:cNvSpPr txBox="1"/>
          <p:nvPr/>
        </p:nvSpPr>
        <p:spPr>
          <a:xfrm>
            <a:off x="791571" y="4959529"/>
            <a:ext cx="4722125" cy="923330"/>
          </a:xfrm>
          <a:prstGeom prst="rect">
            <a:avLst/>
          </a:prstGeom>
          <a:noFill/>
        </p:spPr>
        <p:txBody>
          <a:bodyPr wrap="square" rtlCol="0">
            <a:spAutoFit/>
          </a:bodyPr>
          <a:lstStyle/>
          <a:p>
            <a:pPr algn="ctr"/>
            <a:r>
              <a:rPr lang="vi-VN" sz="4800" b="1" dirty="0">
                <a:solidFill>
                  <a:srgbClr val="FF0000"/>
                </a:solidFill>
                <a:latin typeface="Times New Roman" pitchFamily="18" charset="0"/>
                <a:cs typeface="Times New Roman" pitchFamily="18" charset="0"/>
              </a:rPr>
              <a:t>        </a:t>
            </a:r>
            <a:r>
              <a:rPr lang="vi-VN" sz="5400" b="1" dirty="0">
                <a:solidFill>
                  <a:srgbClr val="FF0000"/>
                </a:solidFill>
                <a:latin typeface="+mj-lt"/>
                <a:cs typeface="Times New Roman" pitchFamily="18" charset="0"/>
              </a:rPr>
              <a:t>âm</a:t>
            </a:r>
            <a:endParaRPr lang="en-US" sz="5400" b="1" dirty="0">
              <a:solidFill>
                <a:srgbClr val="FF0000"/>
              </a:solidFill>
              <a:latin typeface="+mj-lt"/>
              <a:cs typeface="Times New Roman" pitchFamily="18" charset="0"/>
            </a:endParaRPr>
          </a:p>
        </p:txBody>
      </p:sp>
      <p:sp>
        <p:nvSpPr>
          <p:cNvPr id="9" name="TextBox 8"/>
          <p:cNvSpPr txBox="1"/>
          <p:nvPr/>
        </p:nvSpPr>
        <p:spPr>
          <a:xfrm>
            <a:off x="7764483" y="4820019"/>
            <a:ext cx="2743201" cy="923330"/>
          </a:xfrm>
          <a:prstGeom prst="rect">
            <a:avLst/>
          </a:prstGeom>
          <a:noFill/>
        </p:spPr>
        <p:txBody>
          <a:bodyPr wrap="square" rtlCol="0">
            <a:spAutoFit/>
          </a:bodyPr>
          <a:lstStyle/>
          <a:p>
            <a:r>
              <a:rPr lang="vi-VN" sz="5400" b="1" dirty="0">
                <a:solidFill>
                  <a:srgbClr val="FF0000"/>
                </a:solidFill>
                <a:latin typeface="Times New Roman" pitchFamily="18" charset="0"/>
                <a:cs typeface="Times New Roman" pitchFamily="18" charset="0"/>
              </a:rPr>
              <a:t>         </a:t>
            </a:r>
            <a:r>
              <a:rPr lang="vi-VN" sz="5400" b="1" dirty="0">
                <a:solidFill>
                  <a:srgbClr val="FF0000"/>
                </a:solidFill>
                <a:latin typeface="+mj-lt"/>
                <a:cs typeface="Times New Roman" pitchFamily="18" charset="0"/>
              </a:rPr>
              <a:t>âp</a:t>
            </a:r>
            <a:endParaRPr lang="en-US" sz="5400" b="1" dirty="0">
              <a:solidFill>
                <a:srgbClr val="FF0000"/>
              </a:solidFill>
              <a:latin typeface="+mj-lt"/>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kisspng-cartoon-thought-royalty-free-thinking-boy-5a82dbd354ddf4.5128946615185253953476.jpg"/>
          <p:cNvPicPr>
            <a:picLocks noChangeAspect="1"/>
          </p:cNvPicPr>
          <p:nvPr/>
        </p:nvPicPr>
        <p:blipFill>
          <a:blip r:embed="rId3"/>
          <a:stretch>
            <a:fillRect/>
          </a:stretch>
        </p:blipFill>
        <p:spPr>
          <a:xfrm>
            <a:off x="0" y="845127"/>
            <a:ext cx="12192000" cy="5999017"/>
          </a:xfrm>
          <a:prstGeom prst="rect">
            <a:avLst/>
          </a:prstGeom>
        </p:spPr>
      </p:pic>
      <p:sp>
        <p:nvSpPr>
          <p:cNvPr id="4" name="TextBox 3"/>
          <p:cNvSpPr txBox="1"/>
          <p:nvPr/>
        </p:nvSpPr>
        <p:spPr>
          <a:xfrm>
            <a:off x="3314701" y="332509"/>
            <a:ext cx="5011882" cy="1323439"/>
          </a:xfrm>
          <a:prstGeom prst="rect">
            <a:avLst/>
          </a:prstGeom>
          <a:noFill/>
        </p:spPr>
        <p:txBody>
          <a:bodyPr wrap="square" rtlCol="0">
            <a:spAutoFit/>
          </a:bodyPr>
          <a:lstStyle/>
          <a:p>
            <a:pPr algn="ctr"/>
            <a:r>
              <a:rPr lang="vi-VN" sz="8000" b="1" dirty="0">
                <a:solidFill>
                  <a:schemeClr val="accent1">
                    <a:lumMod val="75000"/>
                  </a:schemeClr>
                </a:solidFill>
                <a:latin typeface="+mj-lt"/>
                <a:cs typeface="Times New Roman" pitchFamily="18" charset="0"/>
              </a:rPr>
              <a:t>So sánh </a:t>
            </a:r>
            <a:endParaRPr lang="en-US" sz="8000" b="1" dirty="0">
              <a:solidFill>
                <a:schemeClr val="accent1">
                  <a:lumMod val="75000"/>
                </a:schemeClr>
              </a:solidFill>
              <a:latin typeface="+mj-lt"/>
              <a:cs typeface="Times New Roman" pitchFamily="18" charset="0"/>
            </a:endParaRPr>
          </a:p>
        </p:txBody>
      </p:sp>
      <p:pic>
        <p:nvPicPr>
          <p:cNvPr id="5" name="Picture 4" descr="2-mau_slide_powerpoint_dep_ctu.vn_(62).gif"/>
          <p:cNvPicPr>
            <a:picLocks noChangeAspect="1"/>
          </p:cNvPicPr>
          <p:nvPr/>
        </p:nvPicPr>
        <p:blipFill>
          <a:blip r:embed="rId4"/>
          <a:stretch>
            <a:fillRect/>
          </a:stretch>
        </p:blipFill>
        <p:spPr>
          <a:xfrm>
            <a:off x="0" y="5278582"/>
            <a:ext cx="1551709" cy="1579418"/>
          </a:xfrm>
          <a:prstGeom prst="rect">
            <a:avLst/>
          </a:prstGeom>
        </p:spPr>
      </p:pic>
      <p:pic>
        <p:nvPicPr>
          <p:cNvPr id="6" name="Picture 5" descr="6-mau_slide_powerpoint_dep_ctu.vn_(87).gif"/>
          <p:cNvPicPr>
            <a:picLocks noChangeAspect="1"/>
          </p:cNvPicPr>
          <p:nvPr/>
        </p:nvPicPr>
        <p:blipFill>
          <a:blip r:embed="rId5"/>
          <a:stretch>
            <a:fillRect/>
          </a:stretch>
        </p:blipFill>
        <p:spPr>
          <a:xfrm>
            <a:off x="5545281" y="1607127"/>
            <a:ext cx="1354282" cy="1205346"/>
          </a:xfrm>
          <a:prstGeom prst="rect">
            <a:avLst/>
          </a:prstGeom>
        </p:spPr>
      </p:pic>
      <p:sp>
        <p:nvSpPr>
          <p:cNvPr id="7" name="TextBox 6"/>
          <p:cNvSpPr txBox="1"/>
          <p:nvPr/>
        </p:nvSpPr>
        <p:spPr>
          <a:xfrm>
            <a:off x="1496290" y="1510146"/>
            <a:ext cx="2646218" cy="1200329"/>
          </a:xfrm>
          <a:prstGeom prst="rect">
            <a:avLst/>
          </a:prstGeom>
          <a:noFill/>
        </p:spPr>
        <p:txBody>
          <a:bodyPr wrap="square" rtlCol="0">
            <a:spAutoFit/>
          </a:bodyPr>
          <a:lstStyle/>
          <a:p>
            <a:pPr algn="ctr"/>
            <a:r>
              <a:rPr lang="vi-VN" sz="7200" b="1" dirty="0">
                <a:latin typeface="+mj-lt"/>
                <a:cs typeface="Times New Roman" pitchFamily="18" charset="0"/>
              </a:rPr>
              <a:t>âm</a:t>
            </a:r>
            <a:endParaRPr lang="en-US" sz="7200" b="1" dirty="0">
              <a:latin typeface="+mj-lt"/>
              <a:cs typeface="Times New Roman" pitchFamily="18" charset="0"/>
            </a:endParaRPr>
          </a:p>
        </p:txBody>
      </p:sp>
      <p:sp>
        <p:nvSpPr>
          <p:cNvPr id="8" name="TextBox 7"/>
          <p:cNvSpPr txBox="1"/>
          <p:nvPr/>
        </p:nvSpPr>
        <p:spPr>
          <a:xfrm>
            <a:off x="8562109" y="1510145"/>
            <a:ext cx="1981200" cy="1200329"/>
          </a:xfrm>
          <a:prstGeom prst="rect">
            <a:avLst/>
          </a:prstGeom>
          <a:noFill/>
        </p:spPr>
        <p:txBody>
          <a:bodyPr wrap="square" rtlCol="0">
            <a:spAutoFit/>
          </a:bodyPr>
          <a:lstStyle/>
          <a:p>
            <a:pPr algn="ctr"/>
            <a:r>
              <a:rPr lang="vi-VN" sz="7200" b="1" dirty="0">
                <a:latin typeface="+mj-lt"/>
                <a:cs typeface="Times New Roman" pitchFamily="18" charset="0"/>
              </a:rPr>
              <a:t>âp</a:t>
            </a:r>
            <a:endParaRPr lang="en-US" sz="7200" b="1" dirty="0">
              <a:latin typeface="+mj-lt"/>
              <a:cs typeface="Times New Roman" pitchFamily="18" charset="0"/>
            </a:endParaRPr>
          </a:p>
        </p:txBody>
      </p:sp>
      <p:sp>
        <p:nvSpPr>
          <p:cNvPr id="9" name="TextBox 8"/>
          <p:cNvSpPr txBox="1"/>
          <p:nvPr/>
        </p:nvSpPr>
        <p:spPr>
          <a:xfrm>
            <a:off x="1984006" y="1506579"/>
            <a:ext cx="1191491" cy="1200329"/>
          </a:xfrm>
          <a:prstGeom prst="rect">
            <a:avLst/>
          </a:prstGeom>
          <a:noFill/>
        </p:spPr>
        <p:txBody>
          <a:bodyPr wrap="square" rtlCol="0">
            <a:spAutoFit/>
          </a:bodyPr>
          <a:lstStyle/>
          <a:p>
            <a:r>
              <a:rPr lang="vi-VN" sz="7200" b="1" dirty="0">
                <a:solidFill>
                  <a:srgbClr val="FF0000"/>
                </a:solidFill>
                <a:latin typeface="+mj-lt"/>
                <a:cs typeface="Times New Roman" pitchFamily="18" charset="0"/>
              </a:rPr>
              <a:t>â</a:t>
            </a:r>
            <a:endParaRPr lang="en-US" sz="7200" b="1" dirty="0">
              <a:solidFill>
                <a:srgbClr val="FF0000"/>
              </a:solidFill>
              <a:latin typeface="+mj-lt"/>
              <a:cs typeface="Times New Roman" pitchFamily="18" charset="0"/>
            </a:endParaRPr>
          </a:p>
        </p:txBody>
      </p:sp>
      <p:sp>
        <p:nvSpPr>
          <p:cNvPr id="10" name="TextBox 9"/>
          <p:cNvSpPr txBox="1"/>
          <p:nvPr/>
        </p:nvSpPr>
        <p:spPr>
          <a:xfrm>
            <a:off x="8834003" y="1510145"/>
            <a:ext cx="1191491" cy="1200329"/>
          </a:xfrm>
          <a:prstGeom prst="rect">
            <a:avLst/>
          </a:prstGeom>
          <a:noFill/>
        </p:spPr>
        <p:txBody>
          <a:bodyPr wrap="square" rtlCol="0">
            <a:spAutoFit/>
          </a:bodyPr>
          <a:lstStyle/>
          <a:p>
            <a:r>
              <a:rPr lang="vi-VN" sz="7200" b="1" dirty="0">
                <a:solidFill>
                  <a:srgbClr val="FF0000"/>
                </a:solidFill>
                <a:latin typeface="+mj-lt"/>
                <a:cs typeface="Times New Roman" pitchFamily="18" charset="0"/>
              </a:rPr>
              <a:t>â</a:t>
            </a:r>
            <a:endParaRPr lang="en-US" sz="7200" b="1" dirty="0">
              <a:solidFill>
                <a:srgbClr val="FF0000"/>
              </a:solidFill>
              <a:latin typeface="+mj-lt"/>
              <a:cs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hình-nền-powerpoint-màu-trắng-7.jpg"/>
          <p:cNvPicPr>
            <a:picLocks noChangeAspect="1"/>
          </p:cNvPicPr>
          <p:nvPr/>
        </p:nvPicPr>
        <p:blipFill>
          <a:blip r:embed="rId3"/>
          <a:stretch>
            <a:fillRect/>
          </a:stretch>
        </p:blipFill>
        <p:spPr>
          <a:xfrm>
            <a:off x="0" y="852985"/>
            <a:ext cx="12192000" cy="6005015"/>
          </a:xfrm>
          <a:prstGeom prst="rect">
            <a:avLst/>
          </a:prstGeom>
        </p:spPr>
      </p:pic>
      <p:pic>
        <p:nvPicPr>
          <p:cNvPr id="3"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91128"/>
            <a:ext cx="6243163" cy="52554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ular Callout 3"/>
          <p:cNvSpPr/>
          <p:nvPr/>
        </p:nvSpPr>
        <p:spPr>
          <a:xfrm>
            <a:off x="3720798" y="394080"/>
            <a:ext cx="6234546" cy="803563"/>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5400" b="1" dirty="0">
                <a:solidFill>
                  <a:srgbClr val="C00000"/>
                </a:solidFill>
                <a:latin typeface="+mj-lt"/>
                <a:cs typeface="Times New Roman" pitchFamily="18" charset="0"/>
              </a:rPr>
              <a:t>Cài bảng cài</a:t>
            </a:r>
            <a:endParaRPr lang="en-US" sz="5400" b="1" dirty="0">
              <a:solidFill>
                <a:srgbClr val="C00000"/>
              </a:solidFill>
              <a:latin typeface="+mj-lt"/>
              <a:cs typeface="Times New Roman" pitchFamily="18" charset="0"/>
            </a:endParaRPr>
          </a:p>
        </p:txBody>
      </p:sp>
      <p:sp>
        <p:nvSpPr>
          <p:cNvPr id="6" name="TextBox 5"/>
          <p:cNvSpPr txBox="1"/>
          <p:nvPr/>
        </p:nvSpPr>
        <p:spPr>
          <a:xfrm>
            <a:off x="6763293" y="1734507"/>
            <a:ext cx="1978925" cy="923330"/>
          </a:xfrm>
          <a:prstGeom prst="rect">
            <a:avLst/>
          </a:prstGeom>
          <a:noFill/>
        </p:spPr>
        <p:txBody>
          <a:bodyPr wrap="square" rtlCol="0">
            <a:spAutoFit/>
          </a:bodyPr>
          <a:lstStyle/>
          <a:p>
            <a:pPr algn="ctr"/>
            <a:r>
              <a:rPr lang="vi-VN" sz="5400" b="1" dirty="0">
                <a:solidFill>
                  <a:srgbClr val="FF0000"/>
                </a:solidFill>
                <a:latin typeface="+mj-lt"/>
                <a:cs typeface="Times New Roman" pitchFamily="18" charset="0"/>
              </a:rPr>
              <a:t>âm</a:t>
            </a:r>
            <a:endParaRPr lang="en-US" sz="5400" b="1" dirty="0">
              <a:solidFill>
                <a:srgbClr val="FF0000"/>
              </a:solidFill>
              <a:latin typeface="+mj-lt"/>
              <a:cs typeface="Times New Roman" pitchFamily="18" charset="0"/>
            </a:endParaRPr>
          </a:p>
        </p:txBody>
      </p:sp>
      <p:sp>
        <p:nvSpPr>
          <p:cNvPr id="7" name="TextBox 6"/>
          <p:cNvSpPr txBox="1"/>
          <p:nvPr/>
        </p:nvSpPr>
        <p:spPr>
          <a:xfrm>
            <a:off x="6567907" y="2970332"/>
            <a:ext cx="2992582" cy="830997"/>
          </a:xfrm>
          <a:prstGeom prst="rect">
            <a:avLst/>
          </a:prstGeom>
          <a:noFill/>
        </p:spPr>
        <p:txBody>
          <a:bodyPr wrap="square" rtlCol="0">
            <a:spAutoFit/>
          </a:bodyPr>
          <a:lstStyle/>
          <a:p>
            <a:r>
              <a:rPr lang="vi-VN" sz="4800" b="1" dirty="0">
                <a:latin typeface="+mj-lt"/>
                <a:cs typeface="Times New Roman" pitchFamily="18" charset="0"/>
              </a:rPr>
              <a:t>Củ s</a:t>
            </a:r>
            <a:r>
              <a:rPr lang="vi-VN" sz="4800" b="1" dirty="0">
                <a:solidFill>
                  <a:srgbClr val="FF0000"/>
                </a:solidFill>
                <a:latin typeface="+mj-lt"/>
                <a:cs typeface="Times New Roman" pitchFamily="18" charset="0"/>
              </a:rPr>
              <a:t>âm</a:t>
            </a:r>
            <a:r>
              <a:rPr lang="vi-VN" sz="4800" b="1" dirty="0">
                <a:latin typeface="+mj-lt"/>
                <a:cs typeface="Times New Roman" pitchFamily="18" charset="0"/>
              </a:rPr>
              <a:t> </a:t>
            </a:r>
            <a:endParaRPr lang="en-US" sz="4800" b="1" dirty="0">
              <a:latin typeface="+mj-lt"/>
              <a:cs typeface="Times New Roman" pitchFamily="18" charset="0"/>
            </a:endParaRPr>
          </a:p>
        </p:txBody>
      </p:sp>
      <p:sp>
        <p:nvSpPr>
          <p:cNvPr id="8" name="TextBox 7"/>
          <p:cNvSpPr txBox="1"/>
          <p:nvPr/>
        </p:nvSpPr>
        <p:spPr>
          <a:xfrm>
            <a:off x="9991402" y="1665234"/>
            <a:ext cx="1978925" cy="923330"/>
          </a:xfrm>
          <a:prstGeom prst="rect">
            <a:avLst/>
          </a:prstGeom>
          <a:noFill/>
        </p:spPr>
        <p:txBody>
          <a:bodyPr wrap="square" rtlCol="0">
            <a:spAutoFit/>
          </a:bodyPr>
          <a:lstStyle/>
          <a:p>
            <a:pPr algn="ctr"/>
            <a:r>
              <a:rPr lang="vi-VN" sz="5400" b="1" dirty="0">
                <a:solidFill>
                  <a:srgbClr val="FF0000"/>
                </a:solidFill>
                <a:latin typeface="+mj-lt"/>
                <a:cs typeface="Times New Roman" pitchFamily="18" charset="0"/>
              </a:rPr>
              <a:t>âp</a:t>
            </a:r>
            <a:endParaRPr lang="en-US" sz="5400" b="1" dirty="0">
              <a:solidFill>
                <a:srgbClr val="FF0000"/>
              </a:solidFill>
              <a:latin typeface="+mj-lt"/>
              <a:cs typeface="Times New Roman" pitchFamily="18" charset="0"/>
            </a:endParaRPr>
          </a:p>
        </p:txBody>
      </p:sp>
      <p:sp>
        <p:nvSpPr>
          <p:cNvPr id="9" name="TextBox 8"/>
          <p:cNvSpPr txBox="1"/>
          <p:nvPr/>
        </p:nvSpPr>
        <p:spPr>
          <a:xfrm>
            <a:off x="8858250" y="2855380"/>
            <a:ext cx="3333750" cy="923330"/>
          </a:xfrm>
          <a:prstGeom prst="rect">
            <a:avLst/>
          </a:prstGeom>
          <a:noFill/>
        </p:spPr>
        <p:txBody>
          <a:bodyPr wrap="square" rtlCol="0">
            <a:spAutoFit/>
          </a:bodyPr>
          <a:lstStyle/>
          <a:p>
            <a:r>
              <a:rPr lang="vi-VN" sz="5400" b="1" dirty="0">
                <a:latin typeface="+mj-lt"/>
                <a:cs typeface="Times New Roman" pitchFamily="18" charset="0"/>
              </a:rPr>
              <a:t>  </a:t>
            </a:r>
            <a:r>
              <a:rPr lang="vi-VN" sz="4800" b="1" dirty="0">
                <a:latin typeface="+mj-lt"/>
                <a:cs typeface="Times New Roman" pitchFamily="18" charset="0"/>
              </a:rPr>
              <a:t>Cá m</a:t>
            </a:r>
            <a:r>
              <a:rPr lang="vi-VN" sz="4800" b="1" dirty="0">
                <a:solidFill>
                  <a:srgbClr val="FF0000"/>
                </a:solidFill>
                <a:latin typeface="+mj-lt"/>
                <a:cs typeface="Times New Roman" pitchFamily="18" charset="0"/>
              </a:rPr>
              <a:t>ập</a:t>
            </a:r>
            <a:r>
              <a:rPr lang="vi-VN" sz="4800" b="1" dirty="0">
                <a:latin typeface="+mj-lt"/>
                <a:cs typeface="Times New Roman" pitchFamily="18" charset="0"/>
              </a:rPr>
              <a:t> </a:t>
            </a:r>
            <a:endParaRPr lang="en-US" sz="4800" b="1" dirty="0">
              <a:latin typeface="+mj-lt"/>
              <a:cs typeface="Times New Roman"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04" y="1929383"/>
            <a:ext cx="6535702" cy="3723587"/>
          </a:xfrm>
          <a:prstGeom prst="rect">
            <a:avLst/>
          </a:prstGeom>
        </p:spPr>
      </p:pic>
      <p:sp>
        <p:nvSpPr>
          <p:cNvPr id="4" name="Cloud Callout 3"/>
          <p:cNvSpPr/>
          <p:nvPr/>
        </p:nvSpPr>
        <p:spPr>
          <a:xfrm rot="1281798">
            <a:off x="7386374" y="1841565"/>
            <a:ext cx="4669900" cy="3299127"/>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7372350" y="2769360"/>
            <a:ext cx="4478457" cy="1200329"/>
          </a:xfrm>
          <a:prstGeom prst="rect">
            <a:avLst/>
          </a:prstGeom>
          <a:noFill/>
        </p:spPr>
        <p:txBody>
          <a:bodyPr wrap="square" rtlCol="0">
            <a:spAutoFit/>
          </a:bodyPr>
          <a:lstStyle/>
          <a:p>
            <a:pPr algn="ctr"/>
            <a:r>
              <a:rPr lang="vi-VN" sz="7200" b="1" dirty="0">
                <a:solidFill>
                  <a:srgbClr val="0070C0"/>
                </a:solidFill>
                <a:latin typeface="+mj-lt"/>
                <a:cs typeface="Times New Roman" pitchFamily="18" charset="0"/>
              </a:rPr>
              <a:t>Thư giãn </a:t>
            </a:r>
            <a:endParaRPr lang="en-US" sz="7200" b="1" dirty="0">
              <a:solidFill>
                <a:srgbClr val="0070C0"/>
              </a:solidFill>
              <a:latin typeface="+mj-lt"/>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74" t="16140" r="26104" b="15024"/>
          <a:stretch/>
        </p:blipFill>
        <p:spPr>
          <a:xfrm>
            <a:off x="1454726" y="542925"/>
            <a:ext cx="10737274" cy="6315075"/>
          </a:xfrm>
          <a:prstGeom prst="rect">
            <a:avLst/>
          </a:prstGeom>
        </p:spPr>
      </p:pic>
      <p:grpSp>
        <p:nvGrpSpPr>
          <p:cNvPr id="4" name="Group 3"/>
          <p:cNvGrpSpPr/>
          <p:nvPr/>
        </p:nvGrpSpPr>
        <p:grpSpPr>
          <a:xfrm>
            <a:off x="181526" y="2961382"/>
            <a:ext cx="1549533" cy="976897"/>
            <a:chOff x="458618" y="2628872"/>
            <a:chExt cx="1549533" cy="976897"/>
          </a:xfrm>
        </p:grpSpPr>
        <p:sp>
          <p:nvSpPr>
            <p:cNvPr id="5" name="TextBox 4"/>
            <p:cNvSpPr txBox="1"/>
            <p:nvPr/>
          </p:nvSpPr>
          <p:spPr>
            <a:xfrm>
              <a:off x="892126" y="2872339"/>
              <a:ext cx="1116025" cy="726894"/>
            </a:xfrm>
            <a:prstGeom prst="rect">
              <a:avLst/>
            </a:prstGeom>
            <a:solidFill>
              <a:srgbClr val="FFCCCC"/>
            </a:solidFill>
          </p:spPr>
          <p:txBody>
            <a:bodyPr wrap="square" rtlCol="0">
              <a:spAutoFit/>
            </a:bodyPr>
            <a:lstStyle/>
            <a:p>
              <a:pPr algn="ctr"/>
              <a:r>
                <a:rPr lang="vi-VN" sz="4000" dirty="0">
                  <a:latin typeface="UTM Avo" panose="02040603050506020204" pitchFamily="18" charset="0"/>
                </a:rPr>
                <a:t>Nối</a:t>
              </a:r>
              <a:r>
                <a:rPr lang="en-US" sz="4000" dirty="0">
                  <a:latin typeface="UTM Avo" panose="02040603050506020204" pitchFamily="18" charset="0"/>
                </a:rPr>
                <a:t> </a:t>
              </a:r>
            </a:p>
          </p:txBody>
        </p:sp>
        <p:pic>
          <p:nvPicPr>
            <p:cNvPr id="6" name="Picture 2" descr="cậu bé hoạt hình đang cầm bút chì Hình ảnh | Định dạng hình ảnh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52" t="7388" r="21809" b="5884"/>
            <a:stretch/>
          </p:blipFill>
          <p:spPr bwMode="auto">
            <a:xfrm>
              <a:off x="458618" y="2628872"/>
              <a:ext cx="599679" cy="97689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val 6"/>
          <p:cNvSpPr/>
          <p:nvPr/>
        </p:nvSpPr>
        <p:spPr>
          <a:xfrm>
            <a:off x="3971496" y="3339929"/>
            <a:ext cx="2552132" cy="122829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dirty="0">
                <a:latin typeface="+mj-lt"/>
                <a:cs typeface="Times New Roman" pitchFamily="18" charset="0"/>
              </a:rPr>
              <a:t>âm</a:t>
            </a:r>
            <a:endParaRPr lang="en-US" sz="4800" b="1" dirty="0">
              <a:latin typeface="+mj-lt"/>
              <a:cs typeface="Times New Roman" pitchFamily="18" charset="0"/>
            </a:endParaRPr>
          </a:p>
        </p:txBody>
      </p:sp>
      <p:sp>
        <p:nvSpPr>
          <p:cNvPr id="8" name="Oval 7"/>
          <p:cNvSpPr/>
          <p:nvPr/>
        </p:nvSpPr>
        <p:spPr>
          <a:xfrm>
            <a:off x="7590427" y="3327561"/>
            <a:ext cx="2481619" cy="12442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dirty="0">
                <a:latin typeface="+mj-lt"/>
                <a:cs typeface="Times New Roman" pitchFamily="18" charset="0"/>
              </a:rPr>
              <a:t>âp</a:t>
            </a:r>
            <a:endParaRPr lang="en-US" sz="4800" b="1" dirty="0">
              <a:latin typeface="+mj-lt"/>
              <a:cs typeface="Times New Roman" pitchFamily="18" charset="0"/>
            </a:endParaRPr>
          </a:p>
        </p:txBody>
      </p:sp>
      <p:sp>
        <p:nvSpPr>
          <p:cNvPr id="9" name="TextBox 8"/>
          <p:cNvSpPr txBox="1"/>
          <p:nvPr/>
        </p:nvSpPr>
        <p:spPr>
          <a:xfrm>
            <a:off x="2251880" y="2024625"/>
            <a:ext cx="2238232" cy="584775"/>
          </a:xfrm>
          <a:prstGeom prst="rect">
            <a:avLst/>
          </a:prstGeom>
          <a:noFill/>
        </p:spPr>
        <p:txBody>
          <a:bodyPr wrap="square" rtlCol="0">
            <a:spAutoFit/>
          </a:bodyPr>
          <a:lstStyle/>
          <a:p>
            <a:pPr algn="ctr"/>
            <a:r>
              <a:rPr lang="vi-VN" sz="3200" b="1" dirty="0">
                <a:latin typeface="+mj-lt"/>
                <a:cs typeface="Times New Roman" pitchFamily="18" charset="0"/>
              </a:rPr>
              <a:t>nấm</a:t>
            </a:r>
            <a:r>
              <a:rPr lang="vi-VN" dirty="0">
                <a:latin typeface="+mj-lt"/>
                <a:cs typeface="Times New Roman" pitchFamily="18" charset="0"/>
              </a:rPr>
              <a:t> </a:t>
            </a:r>
            <a:endParaRPr lang="en-US" dirty="0">
              <a:latin typeface="+mj-lt"/>
              <a:cs typeface="Times New Roman" pitchFamily="18" charset="0"/>
            </a:endParaRPr>
          </a:p>
        </p:txBody>
      </p:sp>
      <p:sp>
        <p:nvSpPr>
          <p:cNvPr id="10" name="TextBox 9"/>
          <p:cNvSpPr txBox="1"/>
          <p:nvPr/>
        </p:nvSpPr>
        <p:spPr>
          <a:xfrm>
            <a:off x="9159921" y="2095138"/>
            <a:ext cx="2238232" cy="584775"/>
          </a:xfrm>
          <a:prstGeom prst="rect">
            <a:avLst/>
          </a:prstGeom>
          <a:noFill/>
        </p:spPr>
        <p:txBody>
          <a:bodyPr wrap="square" rtlCol="0">
            <a:spAutoFit/>
          </a:bodyPr>
          <a:lstStyle/>
          <a:p>
            <a:pPr algn="ctr"/>
            <a:r>
              <a:rPr lang="vi-VN" sz="3200" b="1" dirty="0">
                <a:latin typeface="+mj-lt"/>
                <a:cs typeface="Times New Roman" pitchFamily="18" charset="0"/>
              </a:rPr>
              <a:t>mầm</a:t>
            </a:r>
            <a:r>
              <a:rPr lang="vi-VN" dirty="0">
                <a:latin typeface="Times New Roman" pitchFamily="18" charset="0"/>
                <a:cs typeface="Times New Roman" pitchFamily="18" charset="0"/>
              </a:rPr>
              <a:t> </a:t>
            </a:r>
            <a:endParaRPr lang="en-US" dirty="0">
              <a:latin typeface="UTM Avo" panose="02040603050506020204" pitchFamily="18" charset="0"/>
              <a:cs typeface="Times New Roman" pitchFamily="18" charset="0"/>
            </a:endParaRPr>
          </a:p>
        </p:txBody>
      </p:sp>
      <p:sp>
        <p:nvSpPr>
          <p:cNvPr id="11" name="TextBox 10"/>
          <p:cNvSpPr txBox="1"/>
          <p:nvPr/>
        </p:nvSpPr>
        <p:spPr>
          <a:xfrm>
            <a:off x="2454608" y="6273225"/>
            <a:ext cx="2238232" cy="584775"/>
          </a:xfrm>
          <a:prstGeom prst="rect">
            <a:avLst/>
          </a:prstGeom>
          <a:noFill/>
        </p:spPr>
        <p:txBody>
          <a:bodyPr wrap="square" rtlCol="0">
            <a:spAutoFit/>
          </a:bodyPr>
          <a:lstStyle/>
          <a:p>
            <a:pPr algn="ctr"/>
            <a:r>
              <a:rPr lang="vi-VN" sz="3200" b="1" dirty="0">
                <a:latin typeface="+mj-lt"/>
                <a:cs typeface="Times New Roman" pitchFamily="18" charset="0"/>
              </a:rPr>
              <a:t>tập múa</a:t>
            </a:r>
            <a:r>
              <a:rPr lang="vi-VN" dirty="0">
                <a:latin typeface="+mj-lt"/>
                <a:cs typeface="Times New Roman" pitchFamily="18" charset="0"/>
              </a:rPr>
              <a:t> </a:t>
            </a:r>
            <a:endParaRPr lang="en-US" dirty="0">
              <a:latin typeface="+mj-lt"/>
              <a:cs typeface="Times New Roman" pitchFamily="18" charset="0"/>
            </a:endParaRPr>
          </a:p>
        </p:txBody>
      </p:sp>
      <p:sp>
        <p:nvSpPr>
          <p:cNvPr id="12" name="TextBox 11"/>
          <p:cNvSpPr txBox="1"/>
          <p:nvPr/>
        </p:nvSpPr>
        <p:spPr>
          <a:xfrm>
            <a:off x="9580727" y="6364611"/>
            <a:ext cx="2238232" cy="584775"/>
          </a:xfrm>
          <a:prstGeom prst="rect">
            <a:avLst/>
          </a:prstGeom>
          <a:noFill/>
        </p:spPr>
        <p:txBody>
          <a:bodyPr wrap="square" rtlCol="0">
            <a:spAutoFit/>
          </a:bodyPr>
          <a:lstStyle/>
          <a:p>
            <a:pPr algn="ctr"/>
            <a:r>
              <a:rPr lang="vi-VN" sz="3200" b="1" dirty="0">
                <a:latin typeface="+mj-lt"/>
                <a:cs typeface="Times New Roman" pitchFamily="18" charset="0"/>
              </a:rPr>
              <a:t>sâm cầm </a:t>
            </a:r>
            <a:r>
              <a:rPr lang="vi-VN" sz="3200" dirty="0">
                <a:latin typeface="+mj-lt"/>
                <a:cs typeface="Times New Roman" pitchFamily="18" charset="0"/>
              </a:rPr>
              <a:t> </a:t>
            </a:r>
            <a:endParaRPr lang="en-US" sz="3200" dirty="0">
              <a:latin typeface="+mj-lt"/>
              <a:cs typeface="Times New Roman" pitchFamily="18" charset="0"/>
            </a:endParaRPr>
          </a:p>
        </p:txBody>
      </p:sp>
      <p:cxnSp>
        <p:nvCxnSpPr>
          <p:cNvPr id="13" name="Straight Connector 12"/>
          <p:cNvCxnSpPr/>
          <p:nvPr/>
        </p:nvCxnSpPr>
        <p:spPr>
          <a:xfrm rot="10800000" flipV="1">
            <a:off x="6127913" y="2488649"/>
            <a:ext cx="3684827" cy="917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53133" y="2488649"/>
            <a:ext cx="1078173" cy="7369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54889" y="4372040"/>
            <a:ext cx="4012441" cy="23747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3738218" y="4099084"/>
            <a:ext cx="3959118" cy="261491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71315" y="2018508"/>
            <a:ext cx="1039091" cy="584775"/>
          </a:xfrm>
          <a:prstGeom prst="rect">
            <a:avLst/>
          </a:prstGeom>
          <a:noFill/>
        </p:spPr>
        <p:txBody>
          <a:bodyPr wrap="square" rtlCol="0">
            <a:spAutoFit/>
          </a:bodyPr>
          <a:lstStyle/>
          <a:p>
            <a:r>
              <a:rPr lang="vi-VN" sz="3200" b="1" dirty="0">
                <a:solidFill>
                  <a:srgbClr val="FF0000"/>
                </a:solidFill>
                <a:latin typeface="+mj-lt"/>
                <a:cs typeface="Times New Roman" pitchFamily="18" charset="0"/>
              </a:rPr>
              <a:t>ấm</a:t>
            </a:r>
            <a:endParaRPr lang="en-US" sz="3200" b="1" dirty="0">
              <a:solidFill>
                <a:srgbClr val="FF0000"/>
              </a:solidFill>
              <a:latin typeface="+mj-lt"/>
              <a:cs typeface="Times New Roman" pitchFamily="18" charset="0"/>
            </a:endParaRPr>
          </a:p>
        </p:txBody>
      </p:sp>
      <p:sp>
        <p:nvSpPr>
          <p:cNvPr id="18" name="TextBox 17"/>
          <p:cNvSpPr txBox="1"/>
          <p:nvPr/>
        </p:nvSpPr>
        <p:spPr>
          <a:xfrm>
            <a:off x="10044821" y="2096748"/>
            <a:ext cx="1039091" cy="584775"/>
          </a:xfrm>
          <a:prstGeom prst="rect">
            <a:avLst/>
          </a:prstGeom>
          <a:noFill/>
        </p:spPr>
        <p:txBody>
          <a:bodyPr wrap="square" rtlCol="0">
            <a:spAutoFit/>
          </a:bodyPr>
          <a:lstStyle/>
          <a:p>
            <a:r>
              <a:rPr lang="vi-VN" sz="3200" b="1" dirty="0">
                <a:solidFill>
                  <a:srgbClr val="FF0000"/>
                </a:solidFill>
                <a:latin typeface="+mj-lt"/>
                <a:cs typeface="Times New Roman" pitchFamily="18" charset="0"/>
              </a:rPr>
              <a:t>ầm</a:t>
            </a:r>
            <a:endParaRPr lang="en-US" sz="3200" b="1" dirty="0">
              <a:solidFill>
                <a:srgbClr val="FF0000"/>
              </a:solidFill>
              <a:latin typeface="+mj-lt"/>
              <a:cs typeface="Times New Roman" pitchFamily="18" charset="0"/>
            </a:endParaRPr>
          </a:p>
        </p:txBody>
      </p:sp>
      <p:sp>
        <p:nvSpPr>
          <p:cNvPr id="19" name="TextBox 18"/>
          <p:cNvSpPr txBox="1"/>
          <p:nvPr/>
        </p:nvSpPr>
        <p:spPr>
          <a:xfrm>
            <a:off x="9841721" y="6362627"/>
            <a:ext cx="1039091" cy="584775"/>
          </a:xfrm>
          <a:prstGeom prst="rect">
            <a:avLst/>
          </a:prstGeom>
          <a:noFill/>
        </p:spPr>
        <p:txBody>
          <a:bodyPr wrap="square" rtlCol="0">
            <a:spAutoFit/>
          </a:bodyPr>
          <a:lstStyle/>
          <a:p>
            <a:r>
              <a:rPr lang="vi-VN" sz="3200" b="1" dirty="0">
                <a:solidFill>
                  <a:srgbClr val="FF0000"/>
                </a:solidFill>
                <a:latin typeface="+mj-lt"/>
                <a:cs typeface="Times New Roman" pitchFamily="18" charset="0"/>
              </a:rPr>
              <a:t>âm</a:t>
            </a:r>
            <a:endParaRPr lang="en-US" sz="3200" b="1" dirty="0">
              <a:solidFill>
                <a:srgbClr val="FF0000"/>
              </a:solidFill>
              <a:latin typeface="+mj-lt"/>
              <a:cs typeface="Times New Roman" pitchFamily="18" charset="0"/>
            </a:endParaRPr>
          </a:p>
        </p:txBody>
      </p:sp>
      <p:sp>
        <p:nvSpPr>
          <p:cNvPr id="20" name="TextBox 19"/>
          <p:cNvSpPr txBox="1"/>
          <p:nvPr/>
        </p:nvSpPr>
        <p:spPr>
          <a:xfrm>
            <a:off x="10878385" y="6362627"/>
            <a:ext cx="1304471" cy="584775"/>
          </a:xfrm>
          <a:prstGeom prst="rect">
            <a:avLst/>
          </a:prstGeom>
          <a:noFill/>
        </p:spPr>
        <p:txBody>
          <a:bodyPr wrap="square" rtlCol="0">
            <a:spAutoFit/>
          </a:bodyPr>
          <a:lstStyle/>
          <a:p>
            <a:r>
              <a:rPr lang="vi-VN" sz="3200" b="1" dirty="0">
                <a:solidFill>
                  <a:srgbClr val="FF0000"/>
                </a:solidFill>
                <a:latin typeface="+mj-lt"/>
                <a:cs typeface="Times New Roman" pitchFamily="18" charset="0"/>
              </a:rPr>
              <a:t>ầm</a:t>
            </a:r>
            <a:endParaRPr lang="en-US" sz="3200" b="1" dirty="0">
              <a:solidFill>
                <a:srgbClr val="FF0000"/>
              </a:solidFill>
              <a:latin typeface="+mj-lt"/>
              <a:cs typeface="Times New Roman" pitchFamily="18" charset="0"/>
            </a:endParaRPr>
          </a:p>
        </p:txBody>
      </p:sp>
      <p:sp>
        <p:nvSpPr>
          <p:cNvPr id="21" name="TextBox 20"/>
          <p:cNvSpPr txBox="1"/>
          <p:nvPr/>
        </p:nvSpPr>
        <p:spPr>
          <a:xfrm>
            <a:off x="2762454" y="6273225"/>
            <a:ext cx="1039091" cy="584775"/>
          </a:xfrm>
          <a:prstGeom prst="rect">
            <a:avLst/>
          </a:prstGeom>
          <a:noFill/>
        </p:spPr>
        <p:txBody>
          <a:bodyPr wrap="square" rtlCol="0">
            <a:spAutoFit/>
          </a:bodyPr>
          <a:lstStyle/>
          <a:p>
            <a:r>
              <a:rPr lang="vi-VN" sz="3200" b="1" dirty="0">
                <a:solidFill>
                  <a:srgbClr val="FF0000"/>
                </a:solidFill>
                <a:latin typeface="+mj-lt"/>
                <a:cs typeface="Times New Roman" pitchFamily="18" charset="0"/>
              </a:rPr>
              <a:t>ập</a:t>
            </a:r>
            <a:endParaRPr lang="en-US" sz="3200" b="1" dirty="0">
              <a:solidFill>
                <a:srgbClr val="FF0000"/>
              </a:solidFill>
              <a:latin typeface="+mj-lt"/>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127" y="413750"/>
            <a:ext cx="11346873" cy="5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p:cNvPicPr>
          <p:nvPr/>
        </p:nvPicPr>
        <p:blipFill>
          <a:blip r:embed="rId4">
            <a:extLst>
              <a:ext uri="{28A0092B-C50C-407E-A947-70E740481C1C}">
                <a14:useLocalDpi xmlns:a14="http://schemas.microsoft.com/office/drawing/2010/main" val="0"/>
              </a:ext>
            </a:extLst>
          </a:blip>
          <a:srcRect r="49167" b="13699"/>
          <a:stretch>
            <a:fillRect/>
          </a:stretch>
        </p:blipFill>
        <p:spPr bwMode="auto">
          <a:xfrm>
            <a:off x="1" y="837963"/>
            <a:ext cx="2244435" cy="45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3"/>
          <p:cNvPicPr>
            <a:picLocks noChangeAspect="1"/>
          </p:cNvPicPr>
          <p:nvPr/>
        </p:nvPicPr>
        <p:blipFill>
          <a:blip r:embed="rId5" cstate="print">
            <a:extLst>
              <a:ext uri="{28A0092B-C50C-407E-A947-70E740481C1C}">
                <a14:useLocalDpi xmlns:a14="http://schemas.microsoft.com/office/drawing/2010/main" val="0"/>
              </a:ext>
            </a:extLst>
          </a:blip>
          <a:srcRect l="22708" t="62965" r="56250" b="7773"/>
          <a:stretch>
            <a:fillRect/>
          </a:stretch>
        </p:blipFill>
        <p:spPr bwMode="auto">
          <a:xfrm>
            <a:off x="3252510" y="5253459"/>
            <a:ext cx="1541163" cy="115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p:cNvPicPr>
            <a:picLocks noChangeAspect="1"/>
          </p:cNvPicPr>
          <p:nvPr/>
        </p:nvPicPr>
        <p:blipFill>
          <a:blip r:embed="rId6">
            <a:extLst>
              <a:ext uri="{28A0092B-C50C-407E-A947-70E740481C1C}">
                <a14:useLocalDpi xmlns:a14="http://schemas.microsoft.com/office/drawing/2010/main" val="0"/>
              </a:ext>
            </a:extLst>
          </a:blip>
          <a:srcRect t="57593" r="73541" b="16478"/>
          <a:stretch>
            <a:fillRect/>
          </a:stretch>
        </p:blipFill>
        <p:spPr bwMode="auto">
          <a:xfrm>
            <a:off x="360218" y="4579671"/>
            <a:ext cx="3225799" cy="164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p:cNvPicPr>
          <p:nvPr/>
        </p:nvPicPr>
        <p:blipFill>
          <a:blip r:embed="rId7">
            <a:extLst>
              <a:ext uri="{28A0092B-C50C-407E-A947-70E740481C1C}">
                <a14:useLocalDpi xmlns:a14="http://schemas.microsoft.com/office/drawing/2010/main" val="0"/>
              </a:ext>
            </a:extLst>
          </a:blip>
          <a:srcRect t="65742"/>
          <a:stretch>
            <a:fillRect/>
          </a:stretch>
        </p:blipFill>
        <p:spPr bwMode="auto">
          <a:xfrm>
            <a:off x="0" y="5299127"/>
            <a:ext cx="12192000" cy="155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p:nvPicPr>
        <p:blipFill>
          <a:blip r:embed="rId8">
            <a:extLst>
              <a:ext uri="{28A0092B-C50C-407E-A947-70E740481C1C}">
                <a14:useLocalDpi xmlns:a14="http://schemas.microsoft.com/office/drawing/2010/main" val="0"/>
              </a:ext>
            </a:extLst>
          </a:blip>
          <a:srcRect l="32603" t="72038" r="27708" b="2032"/>
          <a:stretch>
            <a:fillRect/>
          </a:stretch>
        </p:blipFill>
        <p:spPr bwMode="auto">
          <a:xfrm>
            <a:off x="4875645" y="5189787"/>
            <a:ext cx="4838700" cy="164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3"/>
          <p:cNvPicPr>
            <a:picLocks noChangeAspect="1"/>
          </p:cNvPicPr>
          <p:nvPr/>
        </p:nvPicPr>
        <p:blipFill>
          <a:blip r:embed="rId9">
            <a:extLst>
              <a:ext uri="{28A0092B-C50C-407E-A947-70E740481C1C}">
                <a14:useLocalDpi xmlns:a14="http://schemas.microsoft.com/office/drawing/2010/main" val="0"/>
              </a:ext>
            </a:extLst>
          </a:blip>
          <a:srcRect l="73512" t="56668" r="3960" b="27"/>
          <a:stretch>
            <a:fillRect/>
          </a:stretch>
        </p:blipFill>
        <p:spPr bwMode="auto">
          <a:xfrm>
            <a:off x="10136193" y="4736349"/>
            <a:ext cx="2055807" cy="205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urved Connector 9"/>
          <p:cNvCxnSpPr/>
          <p:nvPr/>
        </p:nvCxnSpPr>
        <p:spPr>
          <a:xfrm rot="5400000">
            <a:off x="9104607" y="2671195"/>
            <a:ext cx="3920836" cy="1375931"/>
          </a:xfrm>
          <a:prstGeom prst="curvedConnector3">
            <a:avLst>
              <a:gd name="adj1" fmla="val 50000"/>
            </a:avLst>
          </a:prstGeom>
          <a:noFill/>
          <a:ln w="3175" cap="flat" cmpd="sng" algn="ctr">
            <a:solidFill>
              <a:srgbClr val="56BE80"/>
            </a:solidFill>
            <a:prstDash val="solid"/>
          </a:ln>
          <a:effectLst/>
        </p:spPr>
      </p:cxnSp>
      <p:grpSp>
        <p:nvGrpSpPr>
          <p:cNvPr id="11" name="Group 10"/>
          <p:cNvGrpSpPr/>
          <p:nvPr/>
        </p:nvGrpSpPr>
        <p:grpSpPr>
          <a:xfrm>
            <a:off x="3949863" y="413750"/>
            <a:ext cx="4167600" cy="997527"/>
            <a:chOff x="4576901" y="50544"/>
            <a:chExt cx="3642248" cy="997527"/>
          </a:xfrm>
        </p:grpSpPr>
        <p:sp>
          <p:nvSpPr>
            <p:cNvPr id="12" name="Rounded Rectangle 11"/>
            <p:cNvSpPr/>
            <p:nvPr/>
          </p:nvSpPr>
          <p:spPr>
            <a:xfrm>
              <a:off x="5409129" y="50544"/>
              <a:ext cx="2810020" cy="8323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600" b="1" dirty="0">
                  <a:solidFill>
                    <a:srgbClr val="FFFFFF"/>
                  </a:solidFill>
                  <a:latin typeface="+mj-lt"/>
                  <a:cs typeface="Times New Roman" pitchFamily="18" charset="0"/>
                </a:rPr>
                <a:t>Ghép đúng</a:t>
              </a:r>
              <a:endParaRPr lang="en-US" sz="3600" b="1" dirty="0">
                <a:solidFill>
                  <a:srgbClr val="FFFFFF"/>
                </a:solidFill>
                <a:latin typeface="+mj-lt"/>
                <a:cs typeface="Times New Roman" pitchFamily="18" charset="0"/>
              </a:endParaRPr>
            </a:p>
          </p:txBody>
        </p:sp>
        <p:pic>
          <p:nvPicPr>
            <p:cNvPr id="13" name="Picture 2" descr="hình ảnh hoạt hình của cô bé hoạt hình bay bằng bút chì Hình ảnh ..."/>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27" t="21098" r="5287" b="27979"/>
            <a:stretch/>
          </p:blipFill>
          <p:spPr bwMode="auto">
            <a:xfrm flipH="1">
              <a:off x="4576901" y="50544"/>
              <a:ext cx="1113946" cy="99752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lowchart: Punched Tape 13"/>
          <p:cNvSpPr/>
          <p:nvPr/>
        </p:nvSpPr>
        <p:spPr>
          <a:xfrm>
            <a:off x="2964874" y="1433710"/>
            <a:ext cx="2536040" cy="10668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400" b="1" dirty="0">
                <a:solidFill>
                  <a:schemeClr val="tx1"/>
                </a:solidFill>
                <a:latin typeface="+mj-lt"/>
                <a:cs typeface="Times New Roman" pitchFamily="18" charset="0"/>
              </a:rPr>
              <a:t>a) Đầm </a:t>
            </a:r>
            <a:endParaRPr lang="en-US" sz="4400" b="1" dirty="0">
              <a:solidFill>
                <a:schemeClr val="tx1"/>
              </a:solidFill>
              <a:latin typeface="+mj-lt"/>
              <a:cs typeface="Times New Roman" pitchFamily="18" charset="0"/>
            </a:endParaRPr>
          </a:p>
        </p:txBody>
      </p:sp>
      <p:sp>
        <p:nvSpPr>
          <p:cNvPr id="15" name="Flowchart: Punched Tape 14"/>
          <p:cNvSpPr/>
          <p:nvPr/>
        </p:nvSpPr>
        <p:spPr>
          <a:xfrm>
            <a:off x="2978726" y="2777599"/>
            <a:ext cx="2355272" cy="10668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400" b="1" dirty="0">
                <a:solidFill>
                  <a:schemeClr val="tx1"/>
                </a:solidFill>
                <a:latin typeface="+mj-lt"/>
                <a:cs typeface="Times New Roman" pitchFamily="18" charset="0"/>
              </a:rPr>
              <a:t>b) Đập </a:t>
            </a:r>
            <a:endParaRPr lang="en-US" sz="4400" b="1" dirty="0">
              <a:solidFill>
                <a:schemeClr val="tx1"/>
              </a:solidFill>
              <a:latin typeface="+mj-lt"/>
              <a:cs typeface="Times New Roman" pitchFamily="18" charset="0"/>
            </a:endParaRPr>
          </a:p>
        </p:txBody>
      </p:sp>
      <p:sp>
        <p:nvSpPr>
          <p:cNvPr id="16" name="Flowchart: Punched Tape 15"/>
          <p:cNvSpPr/>
          <p:nvPr/>
        </p:nvSpPr>
        <p:spPr>
          <a:xfrm>
            <a:off x="2978728" y="4066072"/>
            <a:ext cx="2355272" cy="10668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400" b="1" dirty="0">
                <a:solidFill>
                  <a:schemeClr val="tx1"/>
                </a:solidFill>
                <a:latin typeface="+mj-lt"/>
                <a:cs typeface="Times New Roman" pitchFamily="18" charset="0"/>
              </a:rPr>
              <a:t>c) Tấp </a:t>
            </a:r>
            <a:endParaRPr lang="en-US" sz="4400" b="1" dirty="0">
              <a:solidFill>
                <a:schemeClr val="tx1"/>
              </a:solidFill>
              <a:latin typeface="+mj-lt"/>
              <a:cs typeface="Times New Roman" pitchFamily="18" charset="0"/>
            </a:endParaRPr>
          </a:p>
        </p:txBody>
      </p:sp>
      <p:sp>
        <p:nvSpPr>
          <p:cNvPr id="17" name="Flowchart: Punched Tape 16"/>
          <p:cNvSpPr/>
          <p:nvPr/>
        </p:nvSpPr>
        <p:spPr>
          <a:xfrm>
            <a:off x="7592292" y="1489128"/>
            <a:ext cx="2355272" cy="10668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400" b="1" dirty="0">
                <a:solidFill>
                  <a:schemeClr val="tx1"/>
                </a:solidFill>
                <a:latin typeface="+mj-lt"/>
                <a:cs typeface="Times New Roman" pitchFamily="18" charset="0"/>
              </a:rPr>
              <a:t>1) nập </a:t>
            </a:r>
            <a:endParaRPr lang="en-US" sz="4400" b="1" dirty="0">
              <a:solidFill>
                <a:schemeClr val="tx1"/>
              </a:solidFill>
              <a:latin typeface="+mj-lt"/>
              <a:cs typeface="Times New Roman" pitchFamily="18" charset="0"/>
            </a:endParaRPr>
          </a:p>
        </p:txBody>
      </p:sp>
      <p:sp>
        <p:nvSpPr>
          <p:cNvPr id="18" name="Flowchart: Punched Tape 17"/>
          <p:cNvSpPr/>
          <p:nvPr/>
        </p:nvSpPr>
        <p:spPr>
          <a:xfrm>
            <a:off x="7647709" y="2777599"/>
            <a:ext cx="2355272" cy="10668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800" b="1" dirty="0">
                <a:solidFill>
                  <a:schemeClr val="tx1"/>
                </a:solidFill>
                <a:latin typeface="+mj-lt"/>
                <a:cs typeface="Times New Roman" pitchFamily="18" charset="0"/>
              </a:rPr>
              <a:t>2) cá </a:t>
            </a:r>
            <a:endParaRPr lang="en-US" sz="4800" b="1" dirty="0">
              <a:solidFill>
                <a:schemeClr val="tx1"/>
              </a:solidFill>
              <a:latin typeface="+mj-lt"/>
              <a:cs typeface="Times New Roman" pitchFamily="18" charset="0"/>
            </a:endParaRPr>
          </a:p>
        </p:txBody>
      </p:sp>
      <p:sp>
        <p:nvSpPr>
          <p:cNvPr id="19" name="Flowchart: Punched Tape 18"/>
          <p:cNvSpPr/>
          <p:nvPr/>
        </p:nvSpPr>
        <p:spPr>
          <a:xfrm>
            <a:off x="7661564" y="4121490"/>
            <a:ext cx="2355272" cy="10668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800" b="1" dirty="0">
                <a:solidFill>
                  <a:schemeClr val="tx1"/>
                </a:solidFill>
                <a:latin typeface="+mj-lt"/>
                <a:cs typeface="Times New Roman" pitchFamily="18" charset="0"/>
              </a:rPr>
              <a:t>3) lúa </a:t>
            </a:r>
            <a:endParaRPr lang="en-US" sz="4800" b="1" dirty="0">
              <a:solidFill>
                <a:schemeClr val="tx1"/>
              </a:solidFill>
              <a:latin typeface="+mj-lt"/>
              <a:cs typeface="Times New Roman" pitchFamily="18" charset="0"/>
            </a:endParaRPr>
          </a:p>
        </p:txBody>
      </p:sp>
      <p:cxnSp>
        <p:nvCxnSpPr>
          <p:cNvPr id="20" name="Straight Arrow Connector 19"/>
          <p:cNvCxnSpPr>
            <a:endCxn id="19" idx="1"/>
          </p:cNvCxnSpPr>
          <p:nvPr/>
        </p:nvCxnSpPr>
        <p:spPr>
          <a:xfrm>
            <a:off x="5361710" y="3366419"/>
            <a:ext cx="2299854" cy="1288471"/>
          </a:xfrm>
          <a:prstGeom prst="straightConnector1">
            <a:avLst/>
          </a:prstGeom>
          <a:ln w="28575">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endCxn id="18" idx="1"/>
          </p:cNvCxnSpPr>
          <p:nvPr/>
        </p:nvCxnSpPr>
        <p:spPr>
          <a:xfrm>
            <a:off x="5306291" y="2084872"/>
            <a:ext cx="2341418" cy="1226127"/>
          </a:xfrm>
          <a:prstGeom prst="straightConnector1">
            <a:avLst/>
          </a:prstGeom>
          <a:ln w="28575">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stCxn id="16" idx="3"/>
          </p:cNvCxnSpPr>
          <p:nvPr/>
        </p:nvCxnSpPr>
        <p:spPr>
          <a:xfrm flipV="1">
            <a:off x="5334000" y="2542073"/>
            <a:ext cx="2396837" cy="2057399"/>
          </a:xfrm>
          <a:prstGeom prst="straightConnector1">
            <a:avLst/>
          </a:prstGeom>
          <a:ln w="28575">
            <a:solidFill>
              <a:srgbClr val="0070C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11"/>
                                        </p:tgtEl>
                                        <p:attrNameLst>
                                          <p:attrName>style.color</p:attrName>
                                        </p:attrNameLst>
                                      </p:cBhvr>
                                      <p:to>
                                        <a:schemeClr val="accent2"/>
                                      </p:to>
                                    </p:animClr>
                                    <p:animClr clrSpc="rgb" dir="cw">
                                      <p:cBhvr>
                                        <p:cTn id="7" dur="100" fill="hold"/>
                                        <p:tgtEl>
                                          <p:spTgt spid="11"/>
                                        </p:tgtEl>
                                        <p:attrNameLst>
                                          <p:attrName>fillcolor</p:attrName>
                                        </p:attrNameLst>
                                      </p:cBhvr>
                                      <p:to>
                                        <a:schemeClr val="accent2"/>
                                      </p:to>
                                    </p:animClr>
                                    <p:set>
                                      <p:cBhvr>
                                        <p:cTn id="8" dur="100" fill="hold"/>
                                        <p:tgtEl>
                                          <p:spTgt spid="11"/>
                                        </p:tgtEl>
                                        <p:attrNameLst>
                                          <p:attrName>fill.type</p:attrName>
                                        </p:attrNameLst>
                                      </p:cBhvr>
                                      <p:to>
                                        <p:strVal val="solid"/>
                                      </p:to>
                                    </p:set>
                                    <p:set>
                                      <p:cBhvr>
                                        <p:cTn id="9" dur="100" fill="hold"/>
                                        <p:tgtEl>
                                          <p:spTgt spid="11"/>
                                        </p:tgtEl>
                                        <p:attrNameLst>
                                          <p:attrName>fill.on</p:attrName>
                                        </p:attrNameLst>
                                      </p:cBhvr>
                                      <p:to>
                                        <p:strVal val="true"/>
                                      </p:to>
                                    </p:se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heckerboard(across)">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Horizontal)">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image (4).png"/>
          <p:cNvPicPr>
            <a:picLocks noChangeAspect="1"/>
          </p:cNvPicPr>
          <p:nvPr/>
        </p:nvPicPr>
        <p:blipFill>
          <a:blip r:embed="rId3"/>
          <a:stretch>
            <a:fillRect/>
          </a:stretch>
        </p:blipFill>
        <p:spPr>
          <a:xfrm>
            <a:off x="-1" y="3385413"/>
            <a:ext cx="12192001" cy="3472587"/>
          </a:xfrm>
          <a:prstGeom prst="rect">
            <a:avLst/>
          </a:prstGeom>
        </p:spPr>
      </p:pic>
      <p:pic>
        <p:nvPicPr>
          <p:cNvPr id="3" name="Picture 2" descr="image (2).png"/>
          <p:cNvPicPr>
            <a:picLocks noChangeAspect="1"/>
          </p:cNvPicPr>
          <p:nvPr/>
        </p:nvPicPr>
        <p:blipFill>
          <a:blip r:embed="rId4"/>
          <a:stretch>
            <a:fillRect/>
          </a:stretch>
        </p:blipFill>
        <p:spPr>
          <a:xfrm>
            <a:off x="0" y="838307"/>
            <a:ext cx="12192000" cy="2827608"/>
          </a:xfrm>
          <a:prstGeom prst="rect">
            <a:avLst/>
          </a:prstGeom>
        </p:spPr>
      </p:pic>
      <p:sp>
        <p:nvSpPr>
          <p:cNvPr id="5" name="Flowchart: Connector 4"/>
          <p:cNvSpPr/>
          <p:nvPr/>
        </p:nvSpPr>
        <p:spPr>
          <a:xfrm>
            <a:off x="526473" y="1884220"/>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1</a:t>
            </a:r>
            <a:endParaRPr lang="en-US" b="1" dirty="0">
              <a:latin typeface="UTM Avo" panose="02040603050506020204" pitchFamily="18" charset="0"/>
              <a:cs typeface="Times New Roman" pitchFamily="18" charset="0"/>
            </a:endParaRPr>
          </a:p>
        </p:txBody>
      </p:sp>
      <p:sp>
        <p:nvSpPr>
          <p:cNvPr id="6" name="Flowchart: Connector 5"/>
          <p:cNvSpPr/>
          <p:nvPr/>
        </p:nvSpPr>
        <p:spPr>
          <a:xfrm>
            <a:off x="3768438" y="1870365"/>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2</a:t>
            </a:r>
            <a:endParaRPr lang="en-US" b="1" dirty="0">
              <a:latin typeface="UTM Avo" panose="02040603050506020204" pitchFamily="18" charset="0"/>
              <a:cs typeface="Times New Roman" pitchFamily="18" charset="0"/>
            </a:endParaRPr>
          </a:p>
        </p:txBody>
      </p:sp>
      <p:sp>
        <p:nvSpPr>
          <p:cNvPr id="7" name="Flowchart: Connector 6"/>
          <p:cNvSpPr/>
          <p:nvPr/>
        </p:nvSpPr>
        <p:spPr>
          <a:xfrm>
            <a:off x="7550728" y="1814948"/>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3</a:t>
            </a:r>
            <a:endParaRPr lang="en-US" b="1" dirty="0">
              <a:latin typeface="UTM Avo" panose="02040603050506020204" pitchFamily="18" charset="0"/>
              <a:cs typeface="Times New Roman" pitchFamily="18" charset="0"/>
            </a:endParaRPr>
          </a:p>
        </p:txBody>
      </p:sp>
      <p:sp>
        <p:nvSpPr>
          <p:cNvPr id="8" name="Flowchart: Connector 7"/>
          <p:cNvSpPr/>
          <p:nvPr/>
        </p:nvSpPr>
        <p:spPr>
          <a:xfrm>
            <a:off x="0" y="2272148"/>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5</a:t>
            </a:r>
            <a:endParaRPr lang="en-US" b="1" dirty="0">
              <a:latin typeface="UTM Avo" panose="02040603050506020204" pitchFamily="18" charset="0"/>
              <a:cs typeface="Times New Roman" pitchFamily="18" charset="0"/>
            </a:endParaRPr>
          </a:p>
        </p:txBody>
      </p:sp>
      <p:sp>
        <p:nvSpPr>
          <p:cNvPr id="9" name="Flowchart: Connector 8"/>
          <p:cNvSpPr/>
          <p:nvPr/>
        </p:nvSpPr>
        <p:spPr>
          <a:xfrm>
            <a:off x="3962401" y="2355275"/>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6</a:t>
            </a:r>
            <a:endParaRPr lang="en-US" b="1" dirty="0">
              <a:latin typeface="UTM Avo" panose="02040603050506020204" pitchFamily="18" charset="0"/>
              <a:cs typeface="Times New Roman" pitchFamily="18" charset="0"/>
            </a:endParaRPr>
          </a:p>
        </p:txBody>
      </p:sp>
      <p:sp>
        <p:nvSpPr>
          <p:cNvPr id="10" name="Flowchart: Connector 9"/>
          <p:cNvSpPr/>
          <p:nvPr/>
        </p:nvSpPr>
        <p:spPr>
          <a:xfrm>
            <a:off x="6719456" y="2369129"/>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8</a:t>
            </a:r>
            <a:endParaRPr lang="en-US" b="1" dirty="0">
              <a:latin typeface="UTM Avo" panose="02040603050506020204" pitchFamily="18" charset="0"/>
              <a:cs typeface="Times New Roman" pitchFamily="18" charset="0"/>
            </a:endParaRPr>
          </a:p>
        </p:txBody>
      </p:sp>
      <p:cxnSp>
        <p:nvCxnSpPr>
          <p:cNvPr id="11" name="Straight Connector 10"/>
          <p:cNvCxnSpPr/>
          <p:nvPr/>
        </p:nvCxnSpPr>
        <p:spPr>
          <a:xfrm flipV="1">
            <a:off x="775855" y="2327566"/>
            <a:ext cx="2840181" cy="13854"/>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990109" y="2341420"/>
            <a:ext cx="3435927" cy="27710"/>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7800110" y="2396839"/>
            <a:ext cx="1260763" cy="13855"/>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332509" y="2840184"/>
            <a:ext cx="3422073" cy="1588"/>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4100946" y="2826331"/>
            <a:ext cx="1149927" cy="13853"/>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6871855" y="2840184"/>
            <a:ext cx="3837709" cy="27709"/>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V="1">
            <a:off x="263237" y="3325093"/>
            <a:ext cx="3241963" cy="27709"/>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3976255" y="3311238"/>
            <a:ext cx="6012872" cy="13855"/>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19" name="Flowchart: Connector 18"/>
          <p:cNvSpPr/>
          <p:nvPr/>
        </p:nvSpPr>
        <p:spPr>
          <a:xfrm>
            <a:off x="5264729" y="2382983"/>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7</a:t>
            </a:r>
            <a:endParaRPr lang="en-US" b="1" dirty="0">
              <a:latin typeface="UTM Avo" panose="02040603050506020204" pitchFamily="18" charset="0"/>
              <a:cs typeface="Times New Roman" pitchFamily="18" charset="0"/>
            </a:endParaRPr>
          </a:p>
        </p:txBody>
      </p:sp>
      <p:cxnSp>
        <p:nvCxnSpPr>
          <p:cNvPr id="20" name="Straight Connector 19"/>
          <p:cNvCxnSpPr/>
          <p:nvPr/>
        </p:nvCxnSpPr>
        <p:spPr>
          <a:xfrm>
            <a:off x="5569527" y="2840184"/>
            <a:ext cx="914400" cy="1"/>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11139056" y="2840186"/>
            <a:ext cx="748144" cy="13853"/>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Flowchart: Connector 21"/>
          <p:cNvSpPr/>
          <p:nvPr/>
        </p:nvSpPr>
        <p:spPr>
          <a:xfrm>
            <a:off x="10820401" y="2382984"/>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9</a:t>
            </a:r>
            <a:endParaRPr lang="en-US" b="1" dirty="0">
              <a:latin typeface="UTM Avo" panose="02040603050506020204" pitchFamily="18" charset="0"/>
              <a:cs typeface="Times New Roman" pitchFamily="18" charset="0"/>
            </a:endParaRPr>
          </a:p>
        </p:txBody>
      </p:sp>
      <p:cxnSp>
        <p:nvCxnSpPr>
          <p:cNvPr id="23" name="Straight Connector 22"/>
          <p:cNvCxnSpPr/>
          <p:nvPr/>
        </p:nvCxnSpPr>
        <p:spPr>
          <a:xfrm>
            <a:off x="9462655" y="2369130"/>
            <a:ext cx="2189018" cy="1588"/>
          </a:xfrm>
          <a:prstGeom prst="line">
            <a:avLst/>
          </a:prstGeom>
          <a:ln w="28575">
            <a:solidFill>
              <a:srgbClr val="FF0000"/>
            </a:solidFill>
          </a:ln>
        </p:spPr>
        <p:style>
          <a:lnRef idx="3">
            <a:schemeClr val="accent1"/>
          </a:lnRef>
          <a:fillRef idx="0">
            <a:schemeClr val="accent1"/>
          </a:fillRef>
          <a:effectRef idx="2">
            <a:schemeClr val="accent1"/>
          </a:effectRef>
          <a:fontRef idx="minor">
            <a:schemeClr val="tx1"/>
          </a:fontRef>
        </p:style>
      </p:cxnSp>
      <p:sp>
        <p:nvSpPr>
          <p:cNvPr id="24" name="Flowchart: Connector 23"/>
          <p:cNvSpPr/>
          <p:nvPr/>
        </p:nvSpPr>
        <p:spPr>
          <a:xfrm>
            <a:off x="9171711" y="1801093"/>
            <a:ext cx="318653" cy="249382"/>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4</a:t>
            </a:r>
            <a:endParaRPr lang="en-US" b="1" dirty="0">
              <a:latin typeface="UTM Avo" panose="02040603050506020204" pitchFamily="18" charset="0"/>
              <a:cs typeface="Times New Roman" pitchFamily="18" charset="0"/>
            </a:endParaRPr>
          </a:p>
        </p:txBody>
      </p:sp>
      <p:sp>
        <p:nvSpPr>
          <p:cNvPr id="25" name="Flowchart: Connector 24"/>
          <p:cNvSpPr/>
          <p:nvPr/>
        </p:nvSpPr>
        <p:spPr>
          <a:xfrm>
            <a:off x="10072254" y="2923312"/>
            <a:ext cx="595746" cy="374073"/>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latin typeface="Times New Roman" pitchFamily="18" charset="0"/>
                <a:cs typeface="Times New Roman" pitchFamily="18" charset="0"/>
              </a:rPr>
              <a:t>10</a:t>
            </a:r>
            <a:endParaRPr lang="en-US" b="1" dirty="0">
              <a:latin typeface="UTM Avo" panose="02040603050506020204" pitchFamily="18" charset="0"/>
              <a:cs typeface="Times New Roman" pitchFamily="18" charset="0"/>
            </a:endParaRPr>
          </a:p>
        </p:txBody>
      </p:sp>
      <p:pic>
        <p:nvPicPr>
          <p:cNvPr id="26" name="Picture 25" descr="39495461-little-boy-reading-a-blue-book-a-little-cute-boy-reading-a-blue-book-w_09072021.jpg"/>
          <p:cNvPicPr>
            <a:picLocks noChangeAspect="1"/>
          </p:cNvPicPr>
          <p:nvPr/>
        </p:nvPicPr>
        <p:blipFill>
          <a:blip r:embed="rId5" cstate="print"/>
          <a:stretch>
            <a:fillRect/>
          </a:stretch>
        </p:blipFill>
        <p:spPr>
          <a:xfrm>
            <a:off x="5473205" y="432132"/>
            <a:ext cx="1551709" cy="1080655"/>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plus(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3" presetClass="entr" presetSubtype="1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par>
                                <p:cTn id="55" presetID="3" presetClass="entr" presetSubtype="1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randombar(horizontal)">
                                      <p:cBhvr>
                                        <p:cTn id="62" dur="500"/>
                                        <p:tgtEl>
                                          <p:spTgt spid="9"/>
                                        </p:tgtEl>
                                      </p:cBhvr>
                                    </p:animEffect>
                                  </p:childTnLst>
                                </p:cTn>
                              </p:par>
                              <p:par>
                                <p:cTn id="63" presetID="3" presetClass="entr" presetSubtype="1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linds(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par>
                                <p:cTn id="71" presetID="3" presetClass="entr" presetSubtype="1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linds(horizont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randombar(horizontal)">
                                      <p:cBhvr>
                                        <p:cTn id="78" dur="500"/>
                                        <p:tgtEl>
                                          <p:spTgt spid="10"/>
                                        </p:tgtEl>
                                      </p:cBhvr>
                                    </p:animEffect>
                                  </p:childTnLst>
                                </p:cTn>
                              </p:par>
                              <p:par>
                                <p:cTn id="79" presetID="3" presetClass="entr" presetSubtype="1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blinds(horizontal)">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randombar(horizontal)">
                                      <p:cBhvr>
                                        <p:cTn id="86" dur="500"/>
                                        <p:tgtEl>
                                          <p:spTgt spid="22"/>
                                        </p:tgtEl>
                                      </p:cBhvr>
                                    </p:animEffect>
                                  </p:childTnLst>
                                </p:cTn>
                              </p:par>
                              <p:par>
                                <p:cTn id="87" presetID="3" presetClass="entr" presetSubtype="1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blinds(horizontal)">
                                      <p:cBhvr>
                                        <p:cTn id="89" dur="500"/>
                                        <p:tgtEl>
                                          <p:spTgt spid="21"/>
                                        </p:tgtEl>
                                      </p:cBhvr>
                                    </p:animEffect>
                                  </p:childTnLst>
                                </p:cTn>
                              </p:par>
                              <p:par>
                                <p:cTn id="90" presetID="3" presetClass="entr" presetSubtype="10" fill="hold"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randombar(horizontal)">
                                      <p:cBhvr>
                                        <p:cTn id="97" dur="500"/>
                                        <p:tgtEl>
                                          <p:spTgt spid="25"/>
                                        </p:tgtEl>
                                      </p:cBhvr>
                                    </p:animEffect>
                                  </p:childTnLst>
                                </p:cTn>
                              </p:par>
                              <p:par>
                                <p:cTn id="98" presetID="3" presetClass="entr" presetSubtype="10" fill="hold"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blinds(horizontal)">
                                      <p:cBhvr>
                                        <p:cTn id="10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9" grpId="0" animBg="1"/>
      <p:bldP spid="22"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oy-5888240_960_720.png"/>
          <p:cNvPicPr>
            <a:picLocks noChangeAspect="1"/>
          </p:cNvPicPr>
          <p:nvPr/>
        </p:nvPicPr>
        <p:blipFill>
          <a:blip r:embed="rId2"/>
          <a:stretch>
            <a:fillRect/>
          </a:stretch>
        </p:blipFill>
        <p:spPr>
          <a:xfrm>
            <a:off x="0" y="590844"/>
            <a:ext cx="6109856" cy="5776706"/>
          </a:xfrm>
          <a:prstGeom prst="rect">
            <a:avLst/>
          </a:prstGeom>
        </p:spPr>
      </p:pic>
      <p:sp>
        <p:nvSpPr>
          <p:cNvPr id="18" name="TextBox 17"/>
          <p:cNvSpPr txBox="1"/>
          <p:nvPr/>
        </p:nvSpPr>
        <p:spPr>
          <a:xfrm>
            <a:off x="2134240" y="1823898"/>
            <a:ext cx="3656961" cy="1323439"/>
          </a:xfrm>
          <a:prstGeom prst="rect">
            <a:avLst/>
          </a:prstGeom>
          <a:noFill/>
        </p:spPr>
        <p:txBody>
          <a:bodyPr wrap="square" rtlCol="0">
            <a:spAutoFit/>
          </a:bodyPr>
          <a:lstStyle/>
          <a:p>
            <a:pPr algn="ctr"/>
            <a:r>
              <a:rPr lang="vi-VN" sz="4000" b="1" dirty="0">
                <a:solidFill>
                  <a:srgbClr val="C00000"/>
                </a:solidFill>
                <a:latin typeface="+mj-lt"/>
                <a:cs typeface="Times New Roman" pitchFamily="18" charset="0"/>
              </a:rPr>
              <a:t>Những ý nào đúng ?</a:t>
            </a:r>
            <a:endParaRPr lang="en-US" sz="4000" b="1" dirty="0">
              <a:solidFill>
                <a:srgbClr val="C00000"/>
              </a:solidFill>
              <a:latin typeface="+mj-lt"/>
              <a:cs typeface="Times New Roman" pitchFamily="18" charset="0"/>
            </a:endParaRPr>
          </a:p>
        </p:txBody>
      </p:sp>
      <p:pic>
        <p:nvPicPr>
          <p:cNvPr id="21" name="Picture 20" descr="2-ctu.vn_anh_dong_mau_slide_powerpoint_dep_(1).gif"/>
          <p:cNvPicPr>
            <a:picLocks noChangeAspect="1"/>
          </p:cNvPicPr>
          <p:nvPr/>
        </p:nvPicPr>
        <p:blipFill>
          <a:blip r:embed="rId3"/>
          <a:stretch>
            <a:fillRect/>
          </a:stretch>
        </p:blipFill>
        <p:spPr>
          <a:xfrm>
            <a:off x="1388485" y="994062"/>
            <a:ext cx="1119189" cy="1970811"/>
          </a:xfrm>
          <a:prstGeom prst="rect">
            <a:avLst/>
          </a:prstGeom>
        </p:spPr>
      </p:pic>
      <p:sp>
        <p:nvSpPr>
          <p:cNvPr id="22" name="Rounded Rectangle 21"/>
          <p:cNvSpPr/>
          <p:nvPr/>
        </p:nvSpPr>
        <p:spPr>
          <a:xfrm>
            <a:off x="7329054" y="1510145"/>
            <a:ext cx="4613563" cy="8174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b="1" dirty="0">
                <a:solidFill>
                  <a:schemeClr val="bg1"/>
                </a:solidFill>
                <a:latin typeface="+mj-lt"/>
                <a:cs typeface="Times New Roman" pitchFamily="18" charset="0"/>
              </a:rPr>
              <a:t>a) Bé Lê không mê ti vi</a:t>
            </a:r>
            <a:endParaRPr lang="en-US" sz="2800" b="1" dirty="0">
              <a:solidFill>
                <a:schemeClr val="bg1"/>
              </a:solidFill>
              <a:latin typeface="+mj-lt"/>
              <a:cs typeface="Times New Roman" pitchFamily="18" charset="0"/>
            </a:endParaRPr>
          </a:p>
        </p:txBody>
      </p:sp>
      <p:sp>
        <p:nvSpPr>
          <p:cNvPr id="23" name="Rounded Rectangle 22"/>
          <p:cNvSpPr/>
          <p:nvPr/>
        </p:nvSpPr>
        <p:spPr>
          <a:xfrm>
            <a:off x="7315201" y="3020290"/>
            <a:ext cx="4696690" cy="8174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b="1" dirty="0">
                <a:latin typeface="+mj-lt"/>
                <a:cs typeface="Times New Roman" pitchFamily="18" charset="0"/>
              </a:rPr>
              <a:t>b) Bé Lê sợ cá mập </a:t>
            </a:r>
            <a:endParaRPr lang="en-US" sz="2800" b="1" dirty="0">
              <a:latin typeface="+mj-lt"/>
              <a:cs typeface="Times New Roman" pitchFamily="18" charset="0"/>
            </a:endParaRPr>
          </a:p>
        </p:txBody>
      </p:sp>
      <p:sp>
        <p:nvSpPr>
          <p:cNvPr id="24" name="Rounded Rectangle 23"/>
          <p:cNvSpPr/>
          <p:nvPr/>
        </p:nvSpPr>
        <p:spPr>
          <a:xfrm>
            <a:off x="7301344" y="4516582"/>
            <a:ext cx="4890655" cy="8174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800" b="1" dirty="0">
                <a:latin typeface="+mj-lt"/>
                <a:cs typeface="Times New Roman" pitchFamily="18" charset="0"/>
              </a:rPr>
              <a:t>c) Có má, bé Lê chả sợ nữa </a:t>
            </a:r>
            <a:endParaRPr lang="en-US" sz="2800" b="1" dirty="0">
              <a:latin typeface="+mj-lt"/>
              <a:cs typeface="Times New Roman" pitchFamily="18" charset="0"/>
            </a:endParaRPr>
          </a:p>
        </p:txBody>
      </p:sp>
      <p:sp>
        <p:nvSpPr>
          <p:cNvPr id="25" name="Rounded Rectangle 24"/>
          <p:cNvSpPr/>
          <p:nvPr/>
        </p:nvSpPr>
        <p:spPr>
          <a:xfrm>
            <a:off x="6123862" y="4571147"/>
            <a:ext cx="885900" cy="789709"/>
          </a:xfrm>
          <a:prstGeom prst="round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ounded Rectangle 25"/>
          <p:cNvSpPr/>
          <p:nvPr/>
        </p:nvSpPr>
        <p:spPr>
          <a:xfrm>
            <a:off x="6124500" y="3061854"/>
            <a:ext cx="885900" cy="789709"/>
          </a:xfrm>
          <a:prstGeom prst="round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ounded Rectangle 26"/>
          <p:cNvSpPr/>
          <p:nvPr/>
        </p:nvSpPr>
        <p:spPr>
          <a:xfrm>
            <a:off x="6165424" y="1537854"/>
            <a:ext cx="885900" cy="789709"/>
          </a:xfrm>
          <a:prstGeom prst="round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L-Shape 27"/>
          <p:cNvSpPr/>
          <p:nvPr/>
        </p:nvSpPr>
        <p:spPr>
          <a:xfrm rot="18531968">
            <a:off x="6280101" y="3175702"/>
            <a:ext cx="657035" cy="395760"/>
          </a:xfrm>
          <a:prstGeom prst="corner">
            <a:avLst/>
          </a:prstGeom>
          <a:solidFill>
            <a:srgbClr val="FF0000"/>
          </a:solidFill>
          <a:ln>
            <a:solidFill>
              <a:srgbClr val="FF8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p:cNvSpPr/>
          <p:nvPr/>
        </p:nvSpPr>
        <p:spPr>
          <a:xfrm rot="18531968">
            <a:off x="6280101" y="4796685"/>
            <a:ext cx="657035" cy="395760"/>
          </a:xfrm>
          <a:prstGeom prst="corner">
            <a:avLst/>
          </a:prstGeom>
          <a:solidFill>
            <a:srgbClr val="FF0000"/>
          </a:solidFill>
          <a:ln>
            <a:solidFill>
              <a:srgbClr val="FF8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4-ctu.vn_anh_dong_mau_slide_powerpoint_dep_(152).gif"/>
          <p:cNvPicPr>
            <a:picLocks noChangeAspect="1"/>
          </p:cNvPicPr>
          <p:nvPr/>
        </p:nvPicPr>
        <p:blipFill>
          <a:blip r:embed="rId4"/>
          <a:stretch>
            <a:fillRect/>
          </a:stretch>
        </p:blipFill>
        <p:spPr>
          <a:xfrm>
            <a:off x="10269415" y="5401994"/>
            <a:ext cx="1922585" cy="145600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Horizontal)">
                                      <p:cBhvr>
                                        <p:cTn id="14" dur="500"/>
                                        <p:tgtEl>
                                          <p:spTgt spid="22"/>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Horizontal)">
                                      <p:cBhvr>
                                        <p:cTn id="17" dur="500"/>
                                        <p:tgtEl>
                                          <p:spTgt spid="23"/>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plus(in)">
                                      <p:cBhvr>
                                        <p:cTn id="25" dur="2000"/>
                                        <p:tgtEl>
                                          <p:spTgt spid="27"/>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plus(in)">
                                      <p:cBhvr>
                                        <p:cTn id="28" dur="2000"/>
                                        <p:tgtEl>
                                          <p:spTgt spid="26"/>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plus(in)">
                                      <p:cBhvr>
                                        <p:cTn id="31" dur="2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5"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image (2).png"/>
          <p:cNvPicPr>
            <a:picLocks noChangeAspect="1"/>
          </p:cNvPicPr>
          <p:nvPr/>
        </p:nvPicPr>
        <p:blipFill>
          <a:blip r:embed="rId3"/>
          <a:stretch>
            <a:fillRect/>
          </a:stretch>
        </p:blipFill>
        <p:spPr>
          <a:xfrm>
            <a:off x="0" y="933841"/>
            <a:ext cx="12192000" cy="2827608"/>
          </a:xfrm>
          <a:prstGeom prst="rect">
            <a:avLst/>
          </a:prstGeom>
        </p:spPr>
      </p:pic>
      <p:pic>
        <p:nvPicPr>
          <p:cNvPr id="3" name="Picture 2" descr="image (4).png"/>
          <p:cNvPicPr>
            <a:picLocks noChangeAspect="1"/>
          </p:cNvPicPr>
          <p:nvPr/>
        </p:nvPicPr>
        <p:blipFill>
          <a:blip r:embed="rId4"/>
          <a:stretch>
            <a:fillRect/>
          </a:stretch>
        </p:blipFill>
        <p:spPr>
          <a:xfrm>
            <a:off x="-1" y="3385413"/>
            <a:ext cx="12192001" cy="3472587"/>
          </a:xfrm>
          <a:prstGeom prst="rect">
            <a:avLst/>
          </a:prstGeom>
        </p:spPr>
      </p:pic>
      <p:pic>
        <p:nvPicPr>
          <p:cNvPr id="4" name="Picture 3" descr="39495461-little-boy-reading-a-blue-book-a-little-cute-boy-reading-a-blue-book-w_09072021.jpg"/>
          <p:cNvPicPr>
            <a:picLocks noChangeAspect="1"/>
          </p:cNvPicPr>
          <p:nvPr/>
        </p:nvPicPr>
        <p:blipFill>
          <a:blip r:embed="rId5" cstate="print"/>
          <a:stretch>
            <a:fillRect/>
          </a:stretch>
        </p:blipFill>
        <p:spPr>
          <a:xfrm>
            <a:off x="5267622" y="374075"/>
            <a:ext cx="1551709" cy="1080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ngtree-vector-tree-with-cartoon-childrens-books-png-image_767342.jpg"/>
          <p:cNvPicPr>
            <a:picLocks noChangeAspect="1"/>
          </p:cNvPicPr>
          <p:nvPr/>
        </p:nvPicPr>
        <p:blipFill>
          <a:blip r:embed="rId2" cstate="print"/>
          <a:stretch>
            <a:fillRect/>
          </a:stretch>
        </p:blipFill>
        <p:spPr>
          <a:xfrm>
            <a:off x="10432473" y="5694218"/>
            <a:ext cx="1759527" cy="1163782"/>
          </a:xfrm>
          <a:prstGeom prst="rect">
            <a:avLst/>
          </a:prstGeom>
        </p:spPr>
      </p:pic>
      <p:pic>
        <p:nvPicPr>
          <p:cNvPr id="4" name="Picture 3" descr="pngtree-children-reading-book-png-image_3634302.jpg"/>
          <p:cNvPicPr>
            <a:picLocks noChangeAspect="1"/>
          </p:cNvPicPr>
          <p:nvPr/>
        </p:nvPicPr>
        <p:blipFill>
          <a:blip r:embed="rId3" cstate="print"/>
          <a:stretch>
            <a:fillRect/>
          </a:stretch>
        </p:blipFill>
        <p:spPr>
          <a:xfrm>
            <a:off x="10467832" y="0"/>
            <a:ext cx="1724167" cy="1378424"/>
          </a:xfrm>
          <a:prstGeom prst="rect">
            <a:avLst/>
          </a:prstGeom>
        </p:spPr>
      </p:pic>
      <p:pic>
        <p:nvPicPr>
          <p:cNvPr id="5" name="Picture 4" descr="3-mau_slide_powerpoint_dep_ctu.vn_(143).gif"/>
          <p:cNvPicPr>
            <a:picLocks noChangeAspect="1"/>
          </p:cNvPicPr>
          <p:nvPr/>
        </p:nvPicPr>
        <p:blipFill>
          <a:blip r:embed="rId4"/>
          <a:stretch>
            <a:fillRect/>
          </a:stretch>
        </p:blipFill>
        <p:spPr>
          <a:xfrm>
            <a:off x="2197290" y="423081"/>
            <a:ext cx="1310186" cy="1473958"/>
          </a:xfrm>
          <a:prstGeom prst="rect">
            <a:avLst/>
          </a:prstGeom>
        </p:spPr>
      </p:pic>
      <p:sp>
        <p:nvSpPr>
          <p:cNvPr id="6" name="Rounded Rectangle 5"/>
          <p:cNvSpPr/>
          <p:nvPr/>
        </p:nvSpPr>
        <p:spPr>
          <a:xfrm>
            <a:off x="3415147" y="423081"/>
            <a:ext cx="7145014" cy="122829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4400" b="1" dirty="0">
                <a:latin typeface="+mj-lt"/>
                <a:cs typeface="Times New Roman" pitchFamily="18" charset="0"/>
              </a:rPr>
              <a:t>Trò chơi:</a:t>
            </a:r>
            <a:r>
              <a:rPr lang="vi-VN" sz="4400" b="1" dirty="0">
                <a:solidFill>
                  <a:schemeClr val="accent1">
                    <a:lumMod val="50000"/>
                  </a:schemeClr>
                </a:solidFill>
                <a:latin typeface="+mj-lt"/>
                <a:cs typeface="Times New Roman" pitchFamily="18" charset="0"/>
              </a:rPr>
              <a:t> Ăn khế trả vàng </a:t>
            </a:r>
            <a:endParaRPr lang="en-US" sz="4400" b="1" dirty="0">
              <a:solidFill>
                <a:schemeClr val="accent1">
                  <a:lumMod val="50000"/>
                </a:schemeClr>
              </a:solidFill>
              <a:latin typeface="+mj-lt"/>
              <a:cs typeface="Times New Roman" pitchFamily="18" charset="0"/>
            </a:endParaRPr>
          </a:p>
        </p:txBody>
      </p:sp>
      <p:sp>
        <p:nvSpPr>
          <p:cNvPr id="7" name="Rounded Rectangle 6"/>
          <p:cNvSpPr/>
          <p:nvPr/>
        </p:nvSpPr>
        <p:spPr>
          <a:xfrm>
            <a:off x="123719" y="1884218"/>
            <a:ext cx="11724967"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200" dirty="0">
                <a:solidFill>
                  <a:schemeClr val="accent1"/>
                </a:solidFill>
                <a:latin typeface="+mj-lt"/>
                <a:cs typeface="Times New Roman" pitchFamily="18" charset="0"/>
              </a:rPr>
              <a:t>Bước 1: Click chuột vào quả khế , câu hỏi hiện lên, kèm hình tam giác màu tím, tích vào hình tam giác màu tím đáp án sẽ hiện lên.  </a:t>
            </a:r>
            <a:r>
              <a:rPr lang="vi-VN" sz="2200" dirty="0">
                <a:solidFill>
                  <a:schemeClr val="accent1"/>
                </a:solidFill>
                <a:latin typeface="Times New Roman" pitchFamily="18" charset="0"/>
                <a:cs typeface="Times New Roman" pitchFamily="18" charset="0"/>
              </a:rPr>
              <a:t> </a:t>
            </a:r>
            <a:endParaRPr lang="en-US" sz="2200" dirty="0">
              <a:solidFill>
                <a:schemeClr val="accent1"/>
              </a:solidFill>
              <a:latin typeface="UTM Avo" panose="02040603050506020204" pitchFamily="18" charset="0"/>
              <a:cs typeface="Times New Roman" pitchFamily="18" charset="0"/>
            </a:endParaRPr>
          </a:p>
        </p:txBody>
      </p:sp>
      <p:sp>
        <p:nvSpPr>
          <p:cNvPr id="8" name="Rounded Rectangle 7"/>
          <p:cNvSpPr/>
          <p:nvPr/>
        </p:nvSpPr>
        <p:spPr>
          <a:xfrm>
            <a:off x="106017" y="3366655"/>
            <a:ext cx="11887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200" dirty="0">
                <a:solidFill>
                  <a:schemeClr val="accent1"/>
                </a:solidFill>
                <a:latin typeface="+mj-lt"/>
                <a:cs typeface="Times New Roman" pitchFamily="18" charset="0"/>
              </a:rPr>
              <a:t>Bước 2: Sau khi đáp án hiện lên, tiếp tục click chuột  vào  quả khế để quả khế rơi xuống và click chuột vào hình tam giác màu đỏ để câu hỏi và đáp án (HS đã chọn xong ) biến mất . Tiếp tục tương tự với các quả khế khác .</a:t>
            </a:r>
            <a:endParaRPr lang="en-US" sz="2200" dirty="0">
              <a:solidFill>
                <a:schemeClr val="accent1"/>
              </a:solidFill>
              <a:latin typeface="+mj-lt"/>
              <a:cs typeface="Times New Roman" pitchFamily="18" charset="0"/>
            </a:endParaRPr>
          </a:p>
        </p:txBody>
      </p:sp>
      <p:sp>
        <p:nvSpPr>
          <p:cNvPr id="9" name="Rounded Rectangle 8"/>
          <p:cNvSpPr/>
          <p:nvPr/>
        </p:nvSpPr>
        <p:spPr>
          <a:xfrm>
            <a:off x="121620" y="4752110"/>
            <a:ext cx="11948459" cy="9421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200" dirty="0">
                <a:solidFill>
                  <a:schemeClr val="accent1"/>
                </a:solidFill>
                <a:latin typeface="+mj-lt"/>
                <a:cs typeface="Times New Roman" pitchFamily="18" charset="0"/>
              </a:rPr>
              <a:t>Bước 3: Nếu hs trả lời sai thì click chuột  vào quả khế khác để xuất hiện câu hỏi khác .</a:t>
            </a:r>
            <a:endParaRPr lang="en-US" sz="2200" dirty="0">
              <a:solidFill>
                <a:schemeClr val="accent1"/>
              </a:solidFill>
              <a:latin typeface="+mj-lt"/>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hoc-tap-5.jpg"/>
          <p:cNvPicPr>
            <a:picLocks noChangeAspect="1"/>
          </p:cNvPicPr>
          <p:nvPr/>
        </p:nvPicPr>
        <p:blipFill>
          <a:blip r:embed="rId3"/>
          <a:stretch>
            <a:fillRect/>
          </a:stretch>
        </p:blipFill>
        <p:spPr>
          <a:xfrm>
            <a:off x="1" y="438913"/>
            <a:ext cx="12191999" cy="6419088"/>
          </a:xfrm>
          <a:prstGeom prst="rect">
            <a:avLst/>
          </a:prstGeom>
        </p:spPr>
      </p:pic>
      <p:sp>
        <p:nvSpPr>
          <p:cNvPr id="4" name="TextBox 3"/>
          <p:cNvSpPr txBox="1"/>
          <p:nvPr/>
        </p:nvSpPr>
        <p:spPr>
          <a:xfrm>
            <a:off x="3585569" y="2078797"/>
            <a:ext cx="5374243" cy="1569660"/>
          </a:xfrm>
          <a:prstGeom prst="rect">
            <a:avLst/>
          </a:prstGeom>
          <a:noFill/>
        </p:spPr>
        <p:txBody>
          <a:bodyPr wrap="square" rtlCol="0">
            <a:spAutoFit/>
          </a:bodyPr>
          <a:lstStyle/>
          <a:p>
            <a:r>
              <a:rPr lang="vi-VN" sz="9600" b="1" dirty="0">
                <a:solidFill>
                  <a:schemeClr val="bg1"/>
                </a:solidFill>
                <a:latin typeface="+mj-lt"/>
                <a:cs typeface="Times New Roman" pitchFamily="18" charset="0"/>
              </a:rPr>
              <a:t>Tập viết </a:t>
            </a:r>
            <a:endParaRPr lang="en-US" sz="9600" b="1" dirty="0">
              <a:solidFill>
                <a:schemeClr val="bg1"/>
              </a:solidFill>
              <a:latin typeface="+mj-lt"/>
              <a:cs typeface="Times New Roman" pitchFamily="18" charset="0"/>
            </a:endParaRPr>
          </a:p>
        </p:txBody>
      </p:sp>
      <p:pic>
        <p:nvPicPr>
          <p:cNvPr id="5" name="Picture 4" descr="3-mau_slide_powerpoint_dep_ctu.vn_(143).gif"/>
          <p:cNvPicPr>
            <a:picLocks noChangeAspect="1"/>
          </p:cNvPicPr>
          <p:nvPr/>
        </p:nvPicPr>
        <p:blipFill>
          <a:blip r:embed="rId4"/>
          <a:stretch>
            <a:fillRect/>
          </a:stretch>
        </p:blipFill>
        <p:spPr>
          <a:xfrm>
            <a:off x="8054201" y="1431097"/>
            <a:ext cx="1330037"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320"/>
                            </p:stCondLst>
                            <p:childTnLst>
                              <p:par>
                                <p:cTn id="11" presetID="8" presetClass="emph" presetSubtype="0" fill="hold" grpId="1" nodeType="afterEffect">
                                  <p:stCondLst>
                                    <p:cond delay="0"/>
                                  </p:stCondLst>
                                  <p:iterate type="lt">
                                    <p:tmPct val="0"/>
                                  </p:iterate>
                                  <p:childTnLst>
                                    <p:animRot by="21600000">
                                      <p:cBhvr>
                                        <p:cTn id="1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image_cr1.jpg"/>
          <p:cNvPicPr>
            <a:picLocks noChangeAspect="1"/>
          </p:cNvPicPr>
          <p:nvPr/>
        </p:nvPicPr>
        <p:blipFill>
          <a:blip r:embed="rId3"/>
          <a:stretch>
            <a:fillRect/>
          </a:stretch>
        </p:blipFill>
        <p:spPr>
          <a:xfrm>
            <a:off x="1262743" y="1327378"/>
            <a:ext cx="9376228" cy="5530622"/>
          </a:xfrm>
          <a:prstGeom prst="rect">
            <a:avLst/>
          </a:prstGeom>
        </p:spPr>
      </p:pic>
      <p:sp>
        <p:nvSpPr>
          <p:cNvPr id="3" name="Rounded Rectangle 2"/>
          <p:cNvSpPr/>
          <p:nvPr/>
        </p:nvSpPr>
        <p:spPr>
          <a:xfrm>
            <a:off x="3236687" y="624114"/>
            <a:ext cx="5602514" cy="100148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4800" b="1" dirty="0">
                <a:solidFill>
                  <a:srgbClr val="FF0000"/>
                </a:solidFill>
              </a:rPr>
              <a:t>Viết bảng con </a:t>
            </a:r>
            <a:endParaRPr lang="en-US" sz="4800" b="1" dirty="0">
              <a:solidFill>
                <a:srgbClr val="FF0000"/>
              </a:solidFill>
            </a:endParaRPr>
          </a:p>
        </p:txBody>
      </p:sp>
      <p:sp>
        <p:nvSpPr>
          <p:cNvPr id="4" name="Rectangle 12"/>
          <p:cNvSpPr>
            <a:spLocks noChangeArrowheads="1"/>
          </p:cNvSpPr>
          <p:nvPr/>
        </p:nvSpPr>
        <p:spPr bwMode="auto">
          <a:xfrm rot="20196887" flipV="1">
            <a:off x="5146143" y="3017463"/>
            <a:ext cx="1541627" cy="335757"/>
          </a:xfrm>
          <a:prstGeom prst="rect">
            <a:avLst/>
          </a:prstGeom>
          <a:solidFill>
            <a:srgbClr val="CCFFFF"/>
          </a:solidFill>
          <a:ln w="12700" cap="sq">
            <a:solidFill>
              <a:schemeClr val="tx1"/>
            </a:solidFill>
            <a:miter lim="800000"/>
            <a:headEnd type="none" w="sm" len="sm"/>
            <a:tailEnd type="none" w="sm" len="sm"/>
          </a:ln>
        </p:spPr>
        <p:txBody>
          <a:bodyPr wrap="none" anchor="ctr"/>
          <a:lstStyle/>
          <a:p>
            <a:endParaRPr lang="en-US" sz="2400"/>
          </a:p>
        </p:txBody>
      </p:sp>
      <p:sp>
        <p:nvSpPr>
          <p:cNvPr id="5" name="Rectangle 11"/>
          <p:cNvSpPr>
            <a:spLocks noChangeArrowheads="1"/>
          </p:cNvSpPr>
          <p:nvPr/>
        </p:nvSpPr>
        <p:spPr bwMode="auto">
          <a:xfrm flipV="1">
            <a:off x="5225143" y="3744685"/>
            <a:ext cx="1553028" cy="333827"/>
          </a:xfrm>
          <a:prstGeom prst="rect">
            <a:avLst/>
          </a:prstGeom>
          <a:solidFill>
            <a:srgbClr val="CCFFFF"/>
          </a:solidFill>
          <a:ln w="12700" cap="sq">
            <a:solidFill>
              <a:schemeClr val="tx1"/>
            </a:solidFill>
            <a:miter lim="800000"/>
            <a:headEnd type="none" w="sm" len="sm"/>
            <a:tailEnd type="none" w="sm" len="sm"/>
          </a:ln>
        </p:spPr>
        <p:txBody>
          <a:bodyPr wrap="none" anchor="ctr"/>
          <a:lstStyle/>
          <a:p>
            <a:endParaRPr lang="en-US" sz="2400"/>
          </a:p>
        </p:txBody>
      </p:sp>
    </p:spTree>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TextBox 2"/>
          <p:cNvSpPr txBox="1"/>
          <p:nvPr/>
        </p:nvSpPr>
        <p:spPr>
          <a:xfrm>
            <a:off x="1514475" y="485775"/>
            <a:ext cx="8401050" cy="1015663"/>
          </a:xfrm>
          <a:prstGeom prst="rect">
            <a:avLst/>
          </a:prstGeom>
          <a:noFill/>
        </p:spPr>
        <p:txBody>
          <a:bodyPr wrap="square" rtlCol="0">
            <a:spAutoFit/>
          </a:bodyPr>
          <a:lstStyle/>
          <a:p>
            <a:pPr algn="ctr"/>
            <a:r>
              <a:rPr lang="vi-VN" sz="6000" b="1" dirty="0">
                <a:solidFill>
                  <a:srgbClr val="002060"/>
                </a:solidFill>
              </a:rPr>
              <a:t>Quan sát</a:t>
            </a:r>
            <a:endParaRPr lang="en-US" sz="6000" b="1" dirty="0">
              <a:solidFill>
                <a:srgbClr val="002060"/>
              </a:solidFill>
            </a:endParaRP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027" y="571500"/>
            <a:ext cx="4693919" cy="6286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03124" y="485774"/>
            <a:ext cx="4757927" cy="6372225"/>
          </a:xfrm>
          <a:prstGeom prst="rect">
            <a:avLst/>
          </a:prstGeom>
        </p:spPr>
      </p:pic>
      <p:sp>
        <p:nvSpPr>
          <p:cNvPr id="4" name="TextBox 3"/>
          <p:cNvSpPr txBox="1"/>
          <p:nvPr/>
        </p:nvSpPr>
        <p:spPr>
          <a:xfrm rot="21184709">
            <a:off x="1367058" y="3686429"/>
            <a:ext cx="3743326" cy="1938992"/>
          </a:xfrm>
          <a:prstGeom prst="rect">
            <a:avLst/>
          </a:prstGeom>
          <a:noFill/>
        </p:spPr>
        <p:txBody>
          <a:bodyPr wrap="square" rtlCol="0">
            <a:spAutoFit/>
          </a:bodyPr>
          <a:lstStyle/>
          <a:p>
            <a:pPr algn="ctr"/>
            <a:r>
              <a:rPr lang="vi-VN" sz="3600" b="1" dirty="0"/>
              <a:t>  </a:t>
            </a:r>
            <a:r>
              <a:rPr lang="vi-VN" sz="3600" b="1" dirty="0">
                <a:solidFill>
                  <a:srgbClr val="002060"/>
                </a:solidFill>
              </a:rPr>
              <a:t>Độ cao 2 li </a:t>
            </a:r>
            <a:endParaRPr lang="en-SG" sz="3600" b="1" dirty="0">
              <a:solidFill>
                <a:srgbClr val="002060"/>
              </a:solidFill>
            </a:endParaRPr>
          </a:p>
          <a:p>
            <a:pPr algn="ctr"/>
            <a:r>
              <a:rPr lang="vi-VN" sz="3600" b="1" dirty="0">
                <a:solidFill>
                  <a:srgbClr val="002060"/>
                </a:solidFill>
              </a:rPr>
              <a:t>là các con chữ: </a:t>
            </a:r>
            <a:r>
              <a:rPr lang="vi-VN" sz="4800" b="1" dirty="0">
                <a:solidFill>
                  <a:srgbClr val="002060"/>
                </a:solidFill>
                <a:latin typeface="HP001 4 hàng" pitchFamily="34" charset="0"/>
              </a:rPr>
              <a:t>â,m,u,c,a</a:t>
            </a:r>
            <a:endParaRPr lang="en-US" sz="4800" b="1" dirty="0">
              <a:solidFill>
                <a:srgbClr val="002060"/>
              </a:solidFill>
              <a:latin typeface="HP001 4 hàng" pitchFamily="34" charset="0"/>
            </a:endParaRPr>
          </a:p>
        </p:txBody>
      </p:sp>
      <p:sp>
        <p:nvSpPr>
          <p:cNvPr id="5" name="TextBox 4"/>
          <p:cNvSpPr txBox="1"/>
          <p:nvPr/>
        </p:nvSpPr>
        <p:spPr>
          <a:xfrm rot="359921">
            <a:off x="7260771" y="3624852"/>
            <a:ext cx="3235780" cy="1938992"/>
          </a:xfrm>
          <a:prstGeom prst="rect">
            <a:avLst/>
          </a:prstGeom>
          <a:noFill/>
        </p:spPr>
        <p:txBody>
          <a:bodyPr wrap="square" rtlCol="0">
            <a:spAutoFit/>
          </a:bodyPr>
          <a:lstStyle/>
          <a:p>
            <a:pPr algn="ctr"/>
            <a:r>
              <a:rPr lang="vi-VN" sz="3600" b="1" dirty="0">
                <a:solidFill>
                  <a:srgbClr val="002060"/>
                </a:solidFill>
              </a:rPr>
              <a:t> Độ cao 4 li</a:t>
            </a:r>
            <a:endParaRPr lang="en-SG" sz="3600" b="1" dirty="0">
              <a:solidFill>
                <a:srgbClr val="002060"/>
              </a:solidFill>
            </a:endParaRPr>
          </a:p>
          <a:p>
            <a:pPr algn="ctr"/>
            <a:r>
              <a:rPr lang="vi-VN" sz="3600" b="1" dirty="0">
                <a:solidFill>
                  <a:srgbClr val="002060"/>
                </a:solidFill>
              </a:rPr>
              <a:t>là các con chữ: </a:t>
            </a:r>
            <a:r>
              <a:rPr lang="vi-VN" sz="4800" b="1" dirty="0">
                <a:solidFill>
                  <a:srgbClr val="002060"/>
                </a:solidFill>
                <a:latin typeface="HP001 4 hàng" pitchFamily="34" charset="0"/>
              </a:rPr>
              <a:t>p</a:t>
            </a:r>
            <a:endParaRPr lang="en-US" sz="4800" b="1" dirty="0">
              <a:solidFill>
                <a:srgbClr val="002060"/>
              </a:solidFill>
              <a:latin typeface="HP001 4 hàng"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image (2).png"/>
          <p:cNvPicPr>
            <a:picLocks noChangeAspect="1"/>
          </p:cNvPicPr>
          <p:nvPr/>
        </p:nvPicPr>
        <p:blipFill>
          <a:blip r:embed="rId3"/>
          <a:srcRect l="7031" t="24946" r="11172" b="28901"/>
          <a:stretch>
            <a:fillRect/>
          </a:stretch>
        </p:blipFill>
        <p:spPr>
          <a:xfrm>
            <a:off x="0" y="2057400"/>
            <a:ext cx="12192000" cy="3257550"/>
          </a:xfrm>
          <a:prstGeom prst="rect">
            <a:avLst/>
          </a:prstGeom>
        </p:spPr>
      </p:pic>
      <p:pic>
        <p:nvPicPr>
          <p:cNvPr id="4" name="Picture 3" descr="AW311202_11.gif"/>
          <p:cNvPicPr>
            <a:picLocks noChangeAspect="1"/>
          </p:cNvPicPr>
          <p:nvPr/>
        </p:nvPicPr>
        <p:blipFill>
          <a:blip r:embed="rId4"/>
          <a:stretch>
            <a:fillRect/>
          </a:stretch>
        </p:blipFill>
        <p:spPr>
          <a:xfrm>
            <a:off x="5050518" y="0"/>
            <a:ext cx="3048000" cy="28575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1848051" y="3149634"/>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2107029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64235abce41b2c45750a.jpg"/>
          <p:cNvPicPr>
            <a:picLocks noChangeAspect="1"/>
          </p:cNvPicPr>
          <p:nvPr/>
        </p:nvPicPr>
        <p:blipFill>
          <a:blip r:embed="rId5"/>
          <a:stretch>
            <a:fillRect/>
          </a:stretch>
        </p:blipFill>
        <p:spPr>
          <a:xfrm>
            <a:off x="0" y="798394"/>
            <a:ext cx="12192000" cy="605960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139" y="5042846"/>
            <a:ext cx="2156346" cy="167185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7287" y="2788180"/>
            <a:ext cx="485477" cy="371276"/>
          </a:xfrm>
          <a:prstGeom prst="rect">
            <a:avLst/>
          </a:prstGeom>
        </p:spPr>
      </p:pic>
      <p:pic>
        <p:nvPicPr>
          <p:cNvPr id="6" name="khe3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6201" y="3311271"/>
            <a:ext cx="562876" cy="635590"/>
          </a:xfrm>
          <a:prstGeom prst="rect">
            <a:avLst/>
          </a:prstGeom>
        </p:spPr>
      </p:pic>
      <p:pic>
        <p:nvPicPr>
          <p:cNvPr id="7" name="khe3b"/>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6201" y="3311271"/>
            <a:ext cx="562876" cy="635590"/>
          </a:xfrm>
          <a:prstGeom prst="rect">
            <a:avLst/>
          </a:prstGeom>
        </p:spPr>
      </p:pic>
      <p:pic>
        <p:nvPicPr>
          <p:cNvPr id="8" name="khe5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637" y="3650166"/>
            <a:ext cx="556757" cy="631237"/>
          </a:xfrm>
          <a:prstGeom prst="rect">
            <a:avLst/>
          </a:prstGeom>
        </p:spPr>
      </p:pic>
      <p:pic>
        <p:nvPicPr>
          <p:cNvPr id="9" name="khe5b"/>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6637" y="3650166"/>
            <a:ext cx="556757" cy="631237"/>
          </a:xfrm>
          <a:prstGeom prst="rect">
            <a:avLst/>
          </a:prstGeom>
        </p:spPr>
      </p:pic>
      <p:pic>
        <p:nvPicPr>
          <p:cNvPr id="10" name="khe1a"/>
          <p:cNvPicPr>
            <a:picLocks noChangeAspect="1"/>
          </p:cNvPicPr>
          <p:nvPr/>
        </p:nvPicPr>
        <p:blipFill rotWithShape="1">
          <a:blip r:embed="rId10">
            <a:extLst>
              <a:ext uri="{28A0092B-C50C-407E-A947-70E740481C1C}">
                <a14:useLocalDpi xmlns:a14="http://schemas.microsoft.com/office/drawing/2010/main" val="0"/>
              </a:ext>
            </a:extLst>
          </a:blip>
          <a:srcRect l="18641" t="3111" r="18355" b="17587"/>
          <a:stretch/>
        </p:blipFill>
        <p:spPr>
          <a:xfrm>
            <a:off x="867697" y="1988051"/>
            <a:ext cx="578964" cy="638175"/>
          </a:xfrm>
          <a:prstGeom prst="rect">
            <a:avLst/>
          </a:prstGeom>
        </p:spPr>
      </p:pic>
      <p:pic>
        <p:nvPicPr>
          <p:cNvPr id="11" name="khe1b"/>
          <p:cNvPicPr>
            <a:picLocks noChangeAspect="1"/>
          </p:cNvPicPr>
          <p:nvPr/>
        </p:nvPicPr>
        <p:blipFill rotWithShape="1">
          <a:blip r:embed="rId10">
            <a:extLst>
              <a:ext uri="{28A0092B-C50C-407E-A947-70E740481C1C}">
                <a14:useLocalDpi xmlns:a14="http://schemas.microsoft.com/office/drawing/2010/main" val="0"/>
              </a:ext>
            </a:extLst>
          </a:blip>
          <a:srcRect l="18641" t="3111" r="18355" b="17587"/>
          <a:stretch/>
        </p:blipFill>
        <p:spPr>
          <a:xfrm>
            <a:off x="867697" y="1988051"/>
            <a:ext cx="578964" cy="638175"/>
          </a:xfrm>
          <a:prstGeom prst="rect">
            <a:avLst/>
          </a:prstGeom>
        </p:spPr>
      </p:pic>
      <p:pic>
        <p:nvPicPr>
          <p:cNvPr id="12" name="khe2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423" y="2038277"/>
            <a:ext cx="562876" cy="638175"/>
          </a:xfrm>
          <a:prstGeom prst="rect">
            <a:avLst/>
          </a:prstGeom>
        </p:spPr>
      </p:pic>
      <p:pic>
        <p:nvPicPr>
          <p:cNvPr id="13" name="khe2b"/>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423" y="2038277"/>
            <a:ext cx="562876" cy="638175"/>
          </a:xfrm>
          <a:prstGeom prst="rect">
            <a:avLst/>
          </a:prstGeom>
        </p:spPr>
      </p:pic>
      <p:pic>
        <p:nvPicPr>
          <p:cNvPr id="14" name="khe4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243" y="2045992"/>
            <a:ext cx="556757" cy="635590"/>
          </a:xfrm>
          <a:prstGeom prst="rect">
            <a:avLst/>
          </a:prstGeom>
        </p:spPr>
      </p:pic>
      <p:pic>
        <p:nvPicPr>
          <p:cNvPr id="15" name="khe4b"/>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7243" y="2045992"/>
            <a:ext cx="556757" cy="63559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5842" y="3999488"/>
            <a:ext cx="511575" cy="103299"/>
          </a:xfrm>
          <a:prstGeom prst="rect">
            <a:avLst/>
          </a:prstGeom>
        </p:spPr>
      </p:pic>
      <p:grpSp>
        <p:nvGrpSpPr>
          <p:cNvPr id="17" name="Group 40"/>
          <p:cNvGrpSpPr/>
          <p:nvPr/>
        </p:nvGrpSpPr>
        <p:grpSpPr>
          <a:xfrm>
            <a:off x="1932109" y="3272319"/>
            <a:ext cx="1830190" cy="951292"/>
            <a:chOff x="1975644" y="2810661"/>
            <a:chExt cx="1736337" cy="1268389"/>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75644" y="2810661"/>
              <a:ext cx="1736337" cy="1268389"/>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710559">
              <a:off x="2535255" y="3384083"/>
              <a:ext cx="519889" cy="389917"/>
            </a:xfrm>
            <a:prstGeom prst="rect">
              <a:avLst/>
            </a:prstGeom>
          </p:spPr>
        </p:pic>
      </p:grpSp>
      <p:pic>
        <p:nvPicPr>
          <p:cNvPr id="20" name="Picture 19" descr="6-mau_slide_powerpoint_dep_ctu.vn_(167).gif"/>
          <p:cNvPicPr>
            <a:picLocks noChangeAspect="1"/>
          </p:cNvPicPr>
          <p:nvPr/>
        </p:nvPicPr>
        <p:blipFill>
          <a:blip r:embed="rId16"/>
          <a:stretch>
            <a:fillRect/>
          </a:stretch>
        </p:blipFill>
        <p:spPr>
          <a:xfrm>
            <a:off x="2038919" y="985054"/>
            <a:ext cx="1181100" cy="1162050"/>
          </a:xfrm>
          <a:prstGeom prst="rect">
            <a:avLst/>
          </a:prstGeom>
        </p:spPr>
      </p:pic>
      <p:sp>
        <p:nvSpPr>
          <p:cNvPr id="21" name="Rectangle 20"/>
          <p:cNvSpPr/>
          <p:nvPr/>
        </p:nvSpPr>
        <p:spPr>
          <a:xfrm>
            <a:off x="7874428" y="1352232"/>
            <a:ext cx="2620699" cy="646327"/>
          </a:xfrm>
          <a:prstGeom prst="rect">
            <a:avLst/>
          </a:prstGeom>
        </p:spPr>
        <p:txBody>
          <a:bodyPr wrap="square" lIns="91435" tIns="45718" rIns="91435" bIns="45718">
            <a:spAutoFit/>
          </a:bodyPr>
          <a:lstStyle/>
          <a:p>
            <a:pPr algn="ctr" defTabSz="685766">
              <a:defRPr/>
            </a:pPr>
            <a:r>
              <a:rPr lang="en-US" sz="3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rPr>
              <a:t>TRÒ CHƠI</a:t>
            </a:r>
          </a:p>
        </p:txBody>
      </p:sp>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96283" y="2051359"/>
            <a:ext cx="3304063" cy="30870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6"/>
                                        </p:tgtEl>
                                        <p:attrNameLst>
                                          <p:attrName>style.visibility</p:attrName>
                                        </p:attrNameLst>
                                      </p:cBhvr>
                                      <p:tavLst>
                                        <p:tav tm="0">
                                          <p:val>
                                            <p:strVal val="hidden"/>
                                          </p:val>
                                        </p:tav>
                                        <p:tav tm="50000">
                                          <p:val>
                                            <p:strVal val="visible"/>
                                          </p:val>
                                        </p:tav>
                                      </p:tavLst>
                                    </p:anim>
                                  </p:childTnLst>
                                </p:cTn>
                              </p:par>
                              <p:par>
                                <p:cTn id="7" presetID="32" presetClass="emph" presetSubtype="0" repeatCount="indefinite" fill="hold" grpId="0" nodeType="withEffect">
                                  <p:stCondLst>
                                    <p:cond delay="0"/>
                                  </p:stCondLst>
                                  <p:childTnLst>
                                    <p:animRot by="120000">
                                      <p:cBhvr>
                                        <p:cTn id="8" dur="100" fill="hold">
                                          <p:stCondLst>
                                            <p:cond delay="0"/>
                                          </p:stCondLst>
                                        </p:cTn>
                                        <p:tgtEl>
                                          <p:spTgt spid="21"/>
                                        </p:tgtEl>
                                        <p:attrNameLst>
                                          <p:attrName>r</p:attrName>
                                        </p:attrNameLst>
                                      </p:cBhvr>
                                    </p:animRot>
                                    <p:animRot by="-240000">
                                      <p:cBhvr>
                                        <p:cTn id="9" dur="200" fill="hold">
                                          <p:stCondLst>
                                            <p:cond delay="200"/>
                                          </p:stCondLst>
                                        </p:cTn>
                                        <p:tgtEl>
                                          <p:spTgt spid="21"/>
                                        </p:tgtEl>
                                        <p:attrNameLst>
                                          <p:attrName>r</p:attrName>
                                        </p:attrNameLst>
                                      </p:cBhvr>
                                    </p:animRot>
                                    <p:animRot by="240000">
                                      <p:cBhvr>
                                        <p:cTn id="10" dur="200" fill="hold">
                                          <p:stCondLst>
                                            <p:cond delay="400"/>
                                          </p:stCondLst>
                                        </p:cTn>
                                        <p:tgtEl>
                                          <p:spTgt spid="21"/>
                                        </p:tgtEl>
                                        <p:attrNameLst>
                                          <p:attrName>r</p:attrName>
                                        </p:attrNameLst>
                                      </p:cBhvr>
                                    </p:animRot>
                                    <p:animRot by="-240000">
                                      <p:cBhvr>
                                        <p:cTn id="11" dur="200" fill="hold">
                                          <p:stCondLst>
                                            <p:cond delay="600"/>
                                          </p:stCondLst>
                                        </p:cTn>
                                        <p:tgtEl>
                                          <p:spTgt spid="21"/>
                                        </p:tgtEl>
                                        <p:attrNameLst>
                                          <p:attrName>r</p:attrName>
                                        </p:attrNameLst>
                                      </p:cBhvr>
                                    </p:animRot>
                                    <p:animRot by="120000">
                                      <p:cBhvr>
                                        <p:cTn id="12" dur="200" fill="hold">
                                          <p:stCondLst>
                                            <p:cond delay="800"/>
                                          </p:stCondLst>
                                        </p:cTn>
                                        <p:tgtEl>
                                          <p:spTgt spid="21"/>
                                        </p:tgtEl>
                                        <p:attrNameLst>
                                          <p:attrName>r</p:attrName>
                                        </p:attrNameLst>
                                      </p:cBhvr>
                                    </p:animRot>
                                  </p:childTnLst>
                                </p:cTn>
                              </p:par>
                              <p:par>
                                <p:cTn id="13" presetID="26" presetClass="emph" presetSubtype="0" repeatCount="54000" fill="hold" nodeType="withEffect">
                                  <p:stCondLst>
                                    <p:cond delay="0"/>
                                  </p:stCondLst>
                                  <p:childTnLst>
                                    <p:animEffect transition="out" filter="fade">
                                      <p:cBhvr>
                                        <p:cTn id="14" dur="500" tmFilter="0, 0; .2, .5; .8, .5; 1, 0"/>
                                        <p:tgtEl>
                                          <p:spTgt spid="22"/>
                                        </p:tgtEl>
                                      </p:cBhvr>
                                    </p:animEffect>
                                    <p:animScale>
                                      <p:cBhvr>
                                        <p:cTn id="15"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10"/>
                                        </p:tgtEl>
                                      </p:cBhvr>
                                    </p:animEffect>
                                    <p:set>
                                      <p:cBhvr>
                                        <p:cTn id="21" dur="1" fill="hold">
                                          <p:stCondLst>
                                            <p:cond delay="249"/>
                                          </p:stCondLst>
                                        </p:cTn>
                                        <p:tgtEl>
                                          <p:spTgt spid="10"/>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par>
                          <p:cTn id="25" fill="hold">
                            <p:stCondLst>
                              <p:cond delay="250"/>
                            </p:stCondLst>
                            <p:childTnLst>
                              <p:par>
                                <p:cTn id="26" presetID="32" presetClass="emph" presetSubtype="0" repeatCount="indefinite" fill="hold" nodeType="afterEffect">
                                  <p:stCondLst>
                                    <p:cond delay="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1.66667E-6 1.85185E-6 C 0.06016 0.0169 0.07722 0.01389 0.12956 0.0537 C 0.17253 0.08055 0.20209 0.09977 0.22604 0.17153 C 0.22735 0.21111 0.23724 0.2956 0.1918 0.30741 " pathEditMode="relative" rAng="0" ptsTypes="AAAA">
                                      <p:cBhvr>
                                        <p:cTn id="36" dur="3000" fill="hold"/>
                                        <p:tgtEl>
                                          <p:spTgt spid="11"/>
                                        </p:tgtEl>
                                        <p:attrNameLst>
                                          <p:attrName>ppt_x</p:attrName>
                                          <p:attrName>ppt_y</p:attrName>
                                        </p:attrNameLst>
                                      </p:cBhvr>
                                      <p:rCtr x="11393" y="15370"/>
                                    </p:animMotion>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37" presetID="8" presetClass="emph" presetSubtype="0" fill="hold" nodeType="withEffect">
                                  <p:stCondLst>
                                    <p:cond delay="0"/>
                                  </p:stCondLst>
                                  <p:childTnLst>
                                    <p:animRot by="5400000">
                                      <p:cBhvr>
                                        <p:cTn id="38" dur="3000" fill="hold"/>
                                        <p:tgtEl>
                                          <p:spTgt spid="11"/>
                                        </p:tgtEl>
                                        <p:attrNameLst>
                                          <p:attrName>r</p:attrName>
                                        </p:attrNameLst>
                                      </p:cBhvr>
                                    </p:animRot>
                                  </p:childTnLst>
                                </p:cTn>
                              </p:par>
                              <p:par>
                                <p:cTn id="39" presetID="6" presetClass="emph" presetSubtype="0" fill="hold" nodeType="withEffect">
                                  <p:stCondLst>
                                    <p:cond delay="0"/>
                                  </p:stCondLst>
                                  <p:childTnLst>
                                    <p:animScale>
                                      <p:cBhvr>
                                        <p:cTn id="40" dur="3000" fill="hold"/>
                                        <p:tgtEl>
                                          <p:spTgt spid="11"/>
                                        </p:tgtEl>
                                      </p:cBhvr>
                                      <p:by x="20000" y="20000"/>
                                    </p:animScale>
                                  </p:childTnLst>
                                </p:cTn>
                              </p:par>
                              <p:par>
                                <p:cTn id="41" presetID="10" presetClass="exit" presetSubtype="0" fill="hold" nodeType="withEffect">
                                  <p:stCondLst>
                                    <p:cond delay="2500"/>
                                  </p:stCondLst>
                                  <p:childTnLst>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32" presetClass="emph" presetSubtype="0" repeatCount="4000" fill="hold" nodeType="withEffect">
                                  <p:stCondLst>
                                    <p:cond delay="3000"/>
                                  </p:stCondLst>
                                  <p:childTnLst>
                                    <p:animRot by="120000">
                                      <p:cBhvr>
                                        <p:cTn id="45" dur="50" fill="hold">
                                          <p:stCondLst>
                                            <p:cond delay="0"/>
                                          </p:stCondLst>
                                        </p:cTn>
                                        <p:tgtEl>
                                          <p:spTgt spid="17"/>
                                        </p:tgtEl>
                                        <p:attrNameLst>
                                          <p:attrName>r</p:attrName>
                                        </p:attrNameLst>
                                      </p:cBhvr>
                                    </p:animRot>
                                    <p:animRot by="-240000">
                                      <p:cBhvr>
                                        <p:cTn id="46" dur="100" fill="hold">
                                          <p:stCondLst>
                                            <p:cond delay="100"/>
                                          </p:stCondLst>
                                        </p:cTn>
                                        <p:tgtEl>
                                          <p:spTgt spid="17"/>
                                        </p:tgtEl>
                                        <p:attrNameLst>
                                          <p:attrName>r</p:attrName>
                                        </p:attrNameLst>
                                      </p:cBhvr>
                                    </p:animRot>
                                    <p:animRot by="240000">
                                      <p:cBhvr>
                                        <p:cTn id="47" dur="100" fill="hold">
                                          <p:stCondLst>
                                            <p:cond delay="200"/>
                                          </p:stCondLst>
                                        </p:cTn>
                                        <p:tgtEl>
                                          <p:spTgt spid="17"/>
                                        </p:tgtEl>
                                        <p:attrNameLst>
                                          <p:attrName>r</p:attrName>
                                        </p:attrNameLst>
                                      </p:cBhvr>
                                    </p:animRot>
                                    <p:animRot by="-240000">
                                      <p:cBhvr>
                                        <p:cTn id="48" dur="100" fill="hold">
                                          <p:stCondLst>
                                            <p:cond delay="300"/>
                                          </p:stCondLst>
                                        </p:cTn>
                                        <p:tgtEl>
                                          <p:spTgt spid="17"/>
                                        </p:tgtEl>
                                        <p:attrNameLst>
                                          <p:attrName>r</p:attrName>
                                        </p:attrNameLst>
                                      </p:cBhvr>
                                    </p:animRot>
                                    <p:animRot by="120000">
                                      <p:cBhvr>
                                        <p:cTn id="49" dur="100" fill="hold">
                                          <p:stCondLst>
                                            <p:cond delay="400"/>
                                          </p:stCondLst>
                                        </p:cTn>
                                        <p:tgtEl>
                                          <p:spTgt spid="17"/>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50"/>
                                        <p:tgtEl>
                                          <p:spTgt spid="12"/>
                                        </p:tgtEl>
                                      </p:cBhvr>
                                    </p:animEffect>
                                    <p:set>
                                      <p:cBhvr>
                                        <p:cTn id="55" dur="1" fill="hold">
                                          <p:stCondLst>
                                            <p:cond delay="249"/>
                                          </p:stCondLst>
                                        </p:cTn>
                                        <p:tgtEl>
                                          <p:spTgt spid="12"/>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50"/>
                                        <p:tgtEl>
                                          <p:spTgt spid="13"/>
                                        </p:tgtEl>
                                      </p:cBhvr>
                                    </p:animEffect>
                                  </p:childTnLst>
                                </p:cTn>
                              </p:par>
                            </p:childTnLst>
                          </p:cTn>
                        </p:par>
                        <p:par>
                          <p:cTn id="59" fill="hold">
                            <p:stCondLst>
                              <p:cond delay="250"/>
                            </p:stCondLst>
                            <p:childTnLst>
                              <p:par>
                                <p:cTn id="60" presetID="32" presetClass="emph" presetSubtype="0" repeatCount="indefinite" fill="hold" nodeType="afterEffect">
                                  <p:stCondLst>
                                    <p:cond delay="0"/>
                                  </p:stCondLst>
                                  <p:childTnLst>
                                    <p:animRot by="120000">
                                      <p:cBhvr>
                                        <p:cTn id="61" dur="100" fill="hold">
                                          <p:stCondLst>
                                            <p:cond delay="0"/>
                                          </p:stCondLst>
                                        </p:cTn>
                                        <p:tgtEl>
                                          <p:spTgt spid="13"/>
                                        </p:tgtEl>
                                        <p:attrNameLst>
                                          <p:attrName>r</p:attrName>
                                        </p:attrNameLst>
                                      </p:cBhvr>
                                    </p:animRot>
                                    <p:animRot by="-240000">
                                      <p:cBhvr>
                                        <p:cTn id="62" dur="200" fill="hold">
                                          <p:stCondLst>
                                            <p:cond delay="200"/>
                                          </p:stCondLst>
                                        </p:cTn>
                                        <p:tgtEl>
                                          <p:spTgt spid="13"/>
                                        </p:tgtEl>
                                        <p:attrNameLst>
                                          <p:attrName>r</p:attrName>
                                        </p:attrNameLst>
                                      </p:cBhvr>
                                    </p:animRot>
                                    <p:animRot by="240000">
                                      <p:cBhvr>
                                        <p:cTn id="63" dur="200" fill="hold">
                                          <p:stCondLst>
                                            <p:cond delay="400"/>
                                          </p:stCondLst>
                                        </p:cTn>
                                        <p:tgtEl>
                                          <p:spTgt spid="13"/>
                                        </p:tgtEl>
                                        <p:attrNameLst>
                                          <p:attrName>r</p:attrName>
                                        </p:attrNameLst>
                                      </p:cBhvr>
                                    </p:animRot>
                                    <p:animRot by="-240000">
                                      <p:cBhvr>
                                        <p:cTn id="64" dur="200" fill="hold">
                                          <p:stCondLst>
                                            <p:cond delay="600"/>
                                          </p:stCondLst>
                                        </p:cTn>
                                        <p:tgtEl>
                                          <p:spTgt spid="13"/>
                                        </p:tgtEl>
                                        <p:attrNameLst>
                                          <p:attrName>r</p:attrName>
                                        </p:attrNameLst>
                                      </p:cBhvr>
                                    </p:animRot>
                                    <p:animRot by="120000">
                                      <p:cBhvr>
                                        <p:cTn id="65"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2"/>
                  </p:tgtEl>
                </p:cond>
              </p:nextCondLst>
            </p:seq>
            <p:seq concurrent="1" nextAc="seek">
              <p:cTn id="66" restart="whenNotActive" fill="hold" evtFilter="cancelBubble" nodeType="interactiveSeq">
                <p:stCondLst>
                  <p:cond evt="onClick" delay="0">
                    <p:tgtEl>
                      <p:spTgt spid="13"/>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013 -3.7037E-6 C 0.0595 0.0169 0.02343 0.00834 0.07565 0.04769 C 0.0983 0.0882 0.09205 0.10695 0.0957 0.17153 C 0.09687 0.21111 0.03854 0.31505 -0.00651 0.32686 " pathEditMode="relative" rAng="0" ptsTypes="AAAA">
                                      <p:cBhvr>
                                        <p:cTn id="70" dur="3000" fill="hold"/>
                                        <p:tgtEl>
                                          <p:spTgt spid="13"/>
                                        </p:tgtEl>
                                        <p:attrNameLst>
                                          <p:attrName>ppt_x</p:attrName>
                                          <p:attrName>ppt_y</p:attrName>
                                        </p:attrNameLst>
                                      </p:cBhvr>
                                      <p:rCtr x="4479" y="16343"/>
                                    </p:animMotion>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par>
                                <p:cTn id="71" presetID="8" presetClass="emph" presetSubtype="0" fill="hold" nodeType="withEffect">
                                  <p:stCondLst>
                                    <p:cond delay="0"/>
                                  </p:stCondLst>
                                  <p:childTnLst>
                                    <p:animRot by="5400000">
                                      <p:cBhvr>
                                        <p:cTn id="72" dur="3000" fill="hold"/>
                                        <p:tgtEl>
                                          <p:spTgt spid="13"/>
                                        </p:tgtEl>
                                        <p:attrNameLst>
                                          <p:attrName>r</p:attrName>
                                        </p:attrNameLst>
                                      </p:cBhvr>
                                    </p:animRot>
                                  </p:childTnLst>
                                </p:cTn>
                              </p:par>
                              <p:par>
                                <p:cTn id="73" presetID="6" presetClass="emph" presetSubtype="0" fill="hold" nodeType="withEffect">
                                  <p:stCondLst>
                                    <p:cond delay="0"/>
                                  </p:stCondLst>
                                  <p:childTnLst>
                                    <p:animScale>
                                      <p:cBhvr>
                                        <p:cTn id="74" dur="3000" fill="hold"/>
                                        <p:tgtEl>
                                          <p:spTgt spid="13"/>
                                        </p:tgtEl>
                                      </p:cBhvr>
                                      <p:by x="20000" y="20000"/>
                                    </p:animScale>
                                  </p:childTnLst>
                                </p:cTn>
                              </p:par>
                              <p:par>
                                <p:cTn id="75" presetID="10" presetClass="exit" presetSubtype="0" fill="hold" nodeType="withEffect">
                                  <p:stCondLst>
                                    <p:cond delay="250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32" presetClass="emph" presetSubtype="0" repeatCount="4000" fill="hold" nodeType="withEffect">
                                  <p:stCondLst>
                                    <p:cond delay="3000"/>
                                  </p:stCondLst>
                                  <p:childTnLst>
                                    <p:animRot by="120000">
                                      <p:cBhvr>
                                        <p:cTn id="79" dur="50" fill="hold">
                                          <p:stCondLst>
                                            <p:cond delay="0"/>
                                          </p:stCondLst>
                                        </p:cTn>
                                        <p:tgtEl>
                                          <p:spTgt spid="17"/>
                                        </p:tgtEl>
                                        <p:attrNameLst>
                                          <p:attrName>r</p:attrName>
                                        </p:attrNameLst>
                                      </p:cBhvr>
                                    </p:animRot>
                                    <p:animRot by="-240000">
                                      <p:cBhvr>
                                        <p:cTn id="80" dur="100" fill="hold">
                                          <p:stCondLst>
                                            <p:cond delay="100"/>
                                          </p:stCondLst>
                                        </p:cTn>
                                        <p:tgtEl>
                                          <p:spTgt spid="17"/>
                                        </p:tgtEl>
                                        <p:attrNameLst>
                                          <p:attrName>r</p:attrName>
                                        </p:attrNameLst>
                                      </p:cBhvr>
                                    </p:animRot>
                                    <p:animRot by="240000">
                                      <p:cBhvr>
                                        <p:cTn id="81" dur="100" fill="hold">
                                          <p:stCondLst>
                                            <p:cond delay="200"/>
                                          </p:stCondLst>
                                        </p:cTn>
                                        <p:tgtEl>
                                          <p:spTgt spid="17"/>
                                        </p:tgtEl>
                                        <p:attrNameLst>
                                          <p:attrName>r</p:attrName>
                                        </p:attrNameLst>
                                      </p:cBhvr>
                                    </p:animRot>
                                    <p:animRot by="-240000">
                                      <p:cBhvr>
                                        <p:cTn id="82" dur="100" fill="hold">
                                          <p:stCondLst>
                                            <p:cond delay="300"/>
                                          </p:stCondLst>
                                        </p:cTn>
                                        <p:tgtEl>
                                          <p:spTgt spid="17"/>
                                        </p:tgtEl>
                                        <p:attrNameLst>
                                          <p:attrName>r</p:attrName>
                                        </p:attrNameLst>
                                      </p:cBhvr>
                                    </p:animRot>
                                    <p:animRot by="120000">
                                      <p:cBhvr>
                                        <p:cTn id="83" dur="100" fill="hold">
                                          <p:stCondLst>
                                            <p:cond delay="400"/>
                                          </p:stCondLst>
                                        </p:cTn>
                                        <p:tgtEl>
                                          <p:spTgt spid="17"/>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13"/>
                  </p:tgtEl>
                </p:cond>
              </p:nextCondLst>
            </p:seq>
            <p:seq concurrent="1" nextAc="seek">
              <p:cTn id="84" restart="whenNotActive" fill="hold" evtFilter="cancelBubble" nodeType="interactiveSeq">
                <p:stCondLst>
                  <p:cond evt="onClick" delay="0">
                    <p:tgtEl>
                      <p:spTgt spid="6"/>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250"/>
                                        <p:tgtEl>
                                          <p:spTgt spid="6"/>
                                        </p:tgtEl>
                                      </p:cBhvr>
                                    </p:animEffect>
                                    <p:set>
                                      <p:cBhvr>
                                        <p:cTn id="89" dur="1" fill="hold">
                                          <p:stCondLst>
                                            <p:cond delay="249"/>
                                          </p:stCondLst>
                                        </p:cTn>
                                        <p:tgtEl>
                                          <p:spTgt spid="6"/>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fade">
                                      <p:cBhvr>
                                        <p:cTn id="92" dur="250"/>
                                        <p:tgtEl>
                                          <p:spTgt spid="7"/>
                                        </p:tgtEl>
                                      </p:cBhvr>
                                    </p:animEffect>
                                  </p:childTnLst>
                                </p:cTn>
                              </p:par>
                            </p:childTnLst>
                          </p:cTn>
                        </p:par>
                        <p:par>
                          <p:cTn id="93" fill="hold">
                            <p:stCondLst>
                              <p:cond delay="250"/>
                            </p:stCondLst>
                            <p:childTnLst>
                              <p:par>
                                <p:cTn id="94" presetID="32" presetClass="emph" presetSubtype="0" repeatCount="indefinite" fill="hold" nodeType="afterEffect">
                                  <p:stCondLst>
                                    <p:cond delay="0"/>
                                  </p:stCondLst>
                                  <p:childTnLst>
                                    <p:animRot by="120000">
                                      <p:cBhvr>
                                        <p:cTn id="95" dur="100" fill="hold">
                                          <p:stCondLst>
                                            <p:cond delay="0"/>
                                          </p:stCondLst>
                                        </p:cTn>
                                        <p:tgtEl>
                                          <p:spTgt spid="7"/>
                                        </p:tgtEl>
                                        <p:attrNameLst>
                                          <p:attrName>r</p:attrName>
                                        </p:attrNameLst>
                                      </p:cBhvr>
                                    </p:animRot>
                                    <p:animRot by="-240000">
                                      <p:cBhvr>
                                        <p:cTn id="96" dur="200" fill="hold">
                                          <p:stCondLst>
                                            <p:cond delay="200"/>
                                          </p:stCondLst>
                                        </p:cTn>
                                        <p:tgtEl>
                                          <p:spTgt spid="7"/>
                                        </p:tgtEl>
                                        <p:attrNameLst>
                                          <p:attrName>r</p:attrName>
                                        </p:attrNameLst>
                                      </p:cBhvr>
                                    </p:animRot>
                                    <p:animRot by="240000">
                                      <p:cBhvr>
                                        <p:cTn id="97" dur="200" fill="hold">
                                          <p:stCondLst>
                                            <p:cond delay="400"/>
                                          </p:stCondLst>
                                        </p:cTn>
                                        <p:tgtEl>
                                          <p:spTgt spid="7"/>
                                        </p:tgtEl>
                                        <p:attrNameLst>
                                          <p:attrName>r</p:attrName>
                                        </p:attrNameLst>
                                      </p:cBhvr>
                                    </p:animRot>
                                    <p:animRot by="-240000">
                                      <p:cBhvr>
                                        <p:cTn id="98" dur="200" fill="hold">
                                          <p:stCondLst>
                                            <p:cond delay="600"/>
                                          </p:stCondLst>
                                        </p:cTn>
                                        <p:tgtEl>
                                          <p:spTgt spid="7"/>
                                        </p:tgtEl>
                                        <p:attrNameLst>
                                          <p:attrName>r</p:attrName>
                                        </p:attrNameLst>
                                      </p:cBhvr>
                                    </p:animRot>
                                    <p:animRot by="120000">
                                      <p:cBhvr>
                                        <p:cTn id="99"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seq concurrent="1" nextAc="seek">
              <p:cTn id="100" restart="whenNotActive" fill="hold" evtFilter="cancelBubble" nodeType="interactiveSeq">
                <p:stCondLst>
                  <p:cond evt="onClick" delay="0">
                    <p:tgtEl>
                      <p:spTgt spid="7"/>
                    </p:tgtEl>
                  </p:cond>
                </p:stCondLst>
                <p:endSync evt="end" delay="0">
                  <p:rtn val="all"/>
                </p:endSync>
                <p:childTnLst>
                  <p:par>
                    <p:cTn id="101" fill="hold">
                      <p:stCondLst>
                        <p:cond delay="0"/>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00065 3.7037E-7 C 0.02513 0.01157 0.03842 0.01018 0.04857 0.03819 C 0.04532 0.07731 0.02474 0.08981 0.00144 0.1088 C -0.022 0.12338 -0.04895 0.11134 -0.07851 0.10162 " pathEditMode="relative" rAng="0" ptsTypes="AAAA">
                                      <p:cBhvr>
                                        <p:cTn id="104" dur="3000" fill="hold"/>
                                        <p:tgtEl>
                                          <p:spTgt spid="7"/>
                                        </p:tgtEl>
                                        <p:attrNameLst>
                                          <p:attrName>ppt_x</p:attrName>
                                          <p:attrName>ppt_y</p:attrName>
                                        </p:attrNameLst>
                                      </p:cBhvr>
                                      <p:rCtr x="-1432" y="5787"/>
                                    </p:animMotion>
                                  </p:childTnLst>
                                  <p:subTnLst>
                                    <p:audio>
                                      <p:cMediaNode>
                                        <p:cTn display="0" masterRel="sameClick">
                                          <p:stCondLst>
                                            <p:cond evt="begin" delay="0">
                                              <p:tn val="103"/>
                                            </p:cond>
                                          </p:stCondLst>
                                          <p:endCondLst>
                                            <p:cond evt="onStopAudio" delay="0">
                                              <p:tgtEl>
                                                <p:sldTgt/>
                                              </p:tgtEl>
                                            </p:cond>
                                          </p:endCondLst>
                                        </p:cTn>
                                        <p:tgtEl>
                                          <p:sndTgt r:embed="rId3" name="chimes.wav"/>
                                        </p:tgtEl>
                                      </p:cMediaNode>
                                    </p:audio>
                                  </p:subTnLst>
                                </p:cTn>
                              </p:par>
                              <p:par>
                                <p:cTn id="105" presetID="8" presetClass="emph" presetSubtype="0" fill="hold" nodeType="withEffect">
                                  <p:stCondLst>
                                    <p:cond delay="0"/>
                                  </p:stCondLst>
                                  <p:childTnLst>
                                    <p:animRot by="5400000">
                                      <p:cBhvr>
                                        <p:cTn id="106" dur="3000" fill="hold"/>
                                        <p:tgtEl>
                                          <p:spTgt spid="7"/>
                                        </p:tgtEl>
                                        <p:attrNameLst>
                                          <p:attrName>r</p:attrName>
                                        </p:attrNameLst>
                                      </p:cBhvr>
                                    </p:animRot>
                                  </p:childTnLst>
                                </p:cTn>
                              </p:par>
                              <p:par>
                                <p:cTn id="107" presetID="6" presetClass="emph" presetSubtype="0" fill="hold" nodeType="withEffect">
                                  <p:stCondLst>
                                    <p:cond delay="0"/>
                                  </p:stCondLst>
                                  <p:childTnLst>
                                    <p:animScale>
                                      <p:cBhvr>
                                        <p:cTn id="108" dur="3000" fill="hold"/>
                                        <p:tgtEl>
                                          <p:spTgt spid="7"/>
                                        </p:tgtEl>
                                      </p:cBhvr>
                                      <p:by x="20000" y="20000"/>
                                    </p:animScale>
                                  </p:childTnLst>
                                </p:cTn>
                              </p:par>
                              <p:par>
                                <p:cTn id="109" presetID="10" presetClass="exit" presetSubtype="0" fill="hold" nodeType="withEffect">
                                  <p:stCondLst>
                                    <p:cond delay="2500"/>
                                  </p:stCondLst>
                                  <p:childTnLst>
                                    <p:animEffect transition="out" filter="fade">
                                      <p:cBhvr>
                                        <p:cTn id="110" dur="500"/>
                                        <p:tgtEl>
                                          <p:spTgt spid="7"/>
                                        </p:tgtEl>
                                      </p:cBhvr>
                                    </p:animEffect>
                                    <p:set>
                                      <p:cBhvr>
                                        <p:cTn id="111" dur="1" fill="hold">
                                          <p:stCondLst>
                                            <p:cond delay="499"/>
                                          </p:stCondLst>
                                        </p:cTn>
                                        <p:tgtEl>
                                          <p:spTgt spid="7"/>
                                        </p:tgtEl>
                                        <p:attrNameLst>
                                          <p:attrName>style.visibility</p:attrName>
                                        </p:attrNameLst>
                                      </p:cBhvr>
                                      <p:to>
                                        <p:strVal val="hidden"/>
                                      </p:to>
                                    </p:set>
                                  </p:childTnLst>
                                </p:cTn>
                              </p:par>
                              <p:par>
                                <p:cTn id="112" presetID="32" presetClass="emph" presetSubtype="0" repeatCount="4000" fill="hold" nodeType="withEffect">
                                  <p:stCondLst>
                                    <p:cond delay="3000"/>
                                  </p:stCondLst>
                                  <p:childTnLst>
                                    <p:animRot by="120000">
                                      <p:cBhvr>
                                        <p:cTn id="113" dur="50" fill="hold">
                                          <p:stCondLst>
                                            <p:cond delay="0"/>
                                          </p:stCondLst>
                                        </p:cTn>
                                        <p:tgtEl>
                                          <p:spTgt spid="17"/>
                                        </p:tgtEl>
                                        <p:attrNameLst>
                                          <p:attrName>r</p:attrName>
                                        </p:attrNameLst>
                                      </p:cBhvr>
                                    </p:animRot>
                                    <p:animRot by="-240000">
                                      <p:cBhvr>
                                        <p:cTn id="114" dur="100" fill="hold">
                                          <p:stCondLst>
                                            <p:cond delay="100"/>
                                          </p:stCondLst>
                                        </p:cTn>
                                        <p:tgtEl>
                                          <p:spTgt spid="17"/>
                                        </p:tgtEl>
                                        <p:attrNameLst>
                                          <p:attrName>r</p:attrName>
                                        </p:attrNameLst>
                                      </p:cBhvr>
                                    </p:animRot>
                                    <p:animRot by="240000">
                                      <p:cBhvr>
                                        <p:cTn id="115" dur="100" fill="hold">
                                          <p:stCondLst>
                                            <p:cond delay="200"/>
                                          </p:stCondLst>
                                        </p:cTn>
                                        <p:tgtEl>
                                          <p:spTgt spid="17"/>
                                        </p:tgtEl>
                                        <p:attrNameLst>
                                          <p:attrName>r</p:attrName>
                                        </p:attrNameLst>
                                      </p:cBhvr>
                                    </p:animRot>
                                    <p:animRot by="-240000">
                                      <p:cBhvr>
                                        <p:cTn id="116" dur="100" fill="hold">
                                          <p:stCondLst>
                                            <p:cond delay="300"/>
                                          </p:stCondLst>
                                        </p:cTn>
                                        <p:tgtEl>
                                          <p:spTgt spid="17"/>
                                        </p:tgtEl>
                                        <p:attrNameLst>
                                          <p:attrName>r</p:attrName>
                                        </p:attrNameLst>
                                      </p:cBhvr>
                                    </p:animRot>
                                    <p:animRot by="120000">
                                      <p:cBhvr>
                                        <p:cTn id="117" dur="100" fill="hold">
                                          <p:stCondLst>
                                            <p:cond delay="400"/>
                                          </p:stCondLst>
                                        </p:cTn>
                                        <p:tgtEl>
                                          <p:spTgt spid="17"/>
                                        </p:tgtEl>
                                        <p:attrNameLst>
                                          <p:attrName>r</p:attrName>
                                        </p:attrNameLst>
                                      </p:cBhvr>
                                    </p:animRot>
                                  </p:childTnLst>
                                  <p:subTnLst>
                                    <p:audio>
                                      <p:cMediaNode>
                                        <p:cTn display="0" masterRel="sameClick">
                                          <p:stCondLst>
                                            <p:cond evt="begin" delay="0">
                                              <p:tn val="112"/>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7"/>
                  </p:tgtEl>
                </p:cond>
              </p:nextCondLst>
            </p:seq>
            <p:seq concurrent="1" nextAc="seek">
              <p:cTn id="118" restart="whenNotActive" fill="hold" evtFilter="cancelBubble" nodeType="interactiveSeq">
                <p:stCondLst>
                  <p:cond evt="onClick" delay="0">
                    <p:tgtEl>
                      <p:spTgt spid="14"/>
                    </p:tgtEl>
                  </p:cond>
                </p:stCondLst>
                <p:endSync evt="end" delay="0">
                  <p:rtn val="all"/>
                </p:endSync>
                <p:childTnLst>
                  <p:par>
                    <p:cTn id="119" fill="hold">
                      <p:stCondLst>
                        <p:cond delay="0"/>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250"/>
                                        <p:tgtEl>
                                          <p:spTgt spid="14"/>
                                        </p:tgtEl>
                                      </p:cBhvr>
                                    </p:animEffect>
                                    <p:set>
                                      <p:cBhvr>
                                        <p:cTn id="123" dur="1" fill="hold">
                                          <p:stCondLst>
                                            <p:cond delay="249"/>
                                          </p:stCondLst>
                                        </p:cTn>
                                        <p:tgtEl>
                                          <p:spTgt spid="14"/>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250"/>
                                        <p:tgtEl>
                                          <p:spTgt spid="15"/>
                                        </p:tgtEl>
                                      </p:cBhvr>
                                    </p:animEffect>
                                  </p:childTnLst>
                                </p:cTn>
                              </p:par>
                            </p:childTnLst>
                          </p:cTn>
                        </p:par>
                        <p:par>
                          <p:cTn id="127" fill="hold">
                            <p:stCondLst>
                              <p:cond delay="250"/>
                            </p:stCondLst>
                            <p:childTnLst>
                              <p:par>
                                <p:cTn id="128" presetID="32" presetClass="emph" presetSubtype="0" repeatCount="indefinite" fill="hold" nodeType="afterEffect">
                                  <p:stCondLst>
                                    <p:cond delay="0"/>
                                  </p:stCondLst>
                                  <p:childTnLst>
                                    <p:animRot by="120000">
                                      <p:cBhvr>
                                        <p:cTn id="129" dur="100" fill="hold">
                                          <p:stCondLst>
                                            <p:cond delay="0"/>
                                          </p:stCondLst>
                                        </p:cTn>
                                        <p:tgtEl>
                                          <p:spTgt spid="15"/>
                                        </p:tgtEl>
                                        <p:attrNameLst>
                                          <p:attrName>r</p:attrName>
                                        </p:attrNameLst>
                                      </p:cBhvr>
                                    </p:animRot>
                                    <p:animRot by="-240000">
                                      <p:cBhvr>
                                        <p:cTn id="130" dur="200" fill="hold">
                                          <p:stCondLst>
                                            <p:cond delay="200"/>
                                          </p:stCondLst>
                                        </p:cTn>
                                        <p:tgtEl>
                                          <p:spTgt spid="15"/>
                                        </p:tgtEl>
                                        <p:attrNameLst>
                                          <p:attrName>r</p:attrName>
                                        </p:attrNameLst>
                                      </p:cBhvr>
                                    </p:animRot>
                                    <p:animRot by="240000">
                                      <p:cBhvr>
                                        <p:cTn id="131" dur="200" fill="hold">
                                          <p:stCondLst>
                                            <p:cond delay="400"/>
                                          </p:stCondLst>
                                        </p:cTn>
                                        <p:tgtEl>
                                          <p:spTgt spid="15"/>
                                        </p:tgtEl>
                                        <p:attrNameLst>
                                          <p:attrName>r</p:attrName>
                                        </p:attrNameLst>
                                      </p:cBhvr>
                                    </p:animRot>
                                    <p:animRot by="-240000">
                                      <p:cBhvr>
                                        <p:cTn id="132" dur="200" fill="hold">
                                          <p:stCondLst>
                                            <p:cond delay="600"/>
                                          </p:stCondLst>
                                        </p:cTn>
                                        <p:tgtEl>
                                          <p:spTgt spid="15"/>
                                        </p:tgtEl>
                                        <p:attrNameLst>
                                          <p:attrName>r</p:attrName>
                                        </p:attrNameLst>
                                      </p:cBhvr>
                                    </p:animRot>
                                    <p:animRot by="120000">
                                      <p:cBhvr>
                                        <p:cTn id="133"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4"/>
                  </p:tgtEl>
                </p:cond>
              </p:nextCondLst>
            </p:seq>
            <p:seq concurrent="1" nextAc="seek">
              <p:cTn id="134" restart="whenNotActive" fill="hold" evtFilter="cancelBubble" nodeType="interactiveSeq">
                <p:stCondLst>
                  <p:cond evt="onClick" delay="0">
                    <p:tgtEl>
                      <p:spTgt spid="15"/>
                    </p:tgtEl>
                  </p:cond>
                </p:stCondLst>
                <p:endSync evt="end" delay="0">
                  <p:rtn val="all"/>
                </p:endSync>
                <p:childTnLst>
                  <p:par>
                    <p:cTn id="135" fill="hold">
                      <p:stCondLst>
                        <p:cond delay="0"/>
                      </p:stCondLst>
                      <p:childTnLst>
                        <p:par>
                          <p:cTn id="136" fill="hold">
                            <p:stCondLst>
                              <p:cond delay="0"/>
                            </p:stCondLst>
                            <p:childTnLst>
                              <p:par>
                                <p:cTn id="137" presetID="0" presetClass="path" presetSubtype="0" accel="50000" decel="50000" fill="hold" nodeType="clickEffect">
                                  <p:stCondLst>
                                    <p:cond delay="0"/>
                                  </p:stCondLst>
                                  <p:childTnLst>
                                    <p:animMotion origin="layout" path="M -0.00026 3.7037E-6 C 0.04687 0.03541 -0.00612 0.19351 -0.02709 0.2324 C -0.05352 0.27754 -0.14714 0.33588 -0.19232 0.34768 " pathEditMode="relative" rAng="0" ptsTypes="AAA">
                                      <p:cBhvr>
                                        <p:cTn id="138" dur="3000" fill="hold"/>
                                        <p:tgtEl>
                                          <p:spTgt spid="15"/>
                                        </p:tgtEl>
                                        <p:attrNameLst>
                                          <p:attrName>ppt_x</p:attrName>
                                          <p:attrName>ppt_y</p:attrName>
                                        </p:attrNameLst>
                                      </p:cBhvr>
                                      <p:rCtr x="-8659" y="17384"/>
                                    </p:animMotion>
                                  </p:childTnLst>
                                  <p:subTnLst>
                                    <p:audio>
                                      <p:cMediaNode>
                                        <p:cTn display="0" masterRel="sameClick">
                                          <p:stCondLst>
                                            <p:cond evt="begin" delay="0">
                                              <p:tn val="137"/>
                                            </p:cond>
                                          </p:stCondLst>
                                          <p:endCondLst>
                                            <p:cond evt="onStopAudio" delay="0">
                                              <p:tgtEl>
                                                <p:sldTgt/>
                                              </p:tgtEl>
                                            </p:cond>
                                          </p:endCondLst>
                                        </p:cTn>
                                        <p:tgtEl>
                                          <p:sndTgt r:embed="rId3" name="chimes.wav"/>
                                        </p:tgtEl>
                                      </p:cMediaNode>
                                    </p:audio>
                                  </p:subTnLst>
                                </p:cTn>
                              </p:par>
                              <p:par>
                                <p:cTn id="139" presetID="8" presetClass="emph" presetSubtype="0" fill="hold" nodeType="withEffect">
                                  <p:stCondLst>
                                    <p:cond delay="0"/>
                                  </p:stCondLst>
                                  <p:childTnLst>
                                    <p:animRot by="5400000">
                                      <p:cBhvr>
                                        <p:cTn id="140" dur="3000" fill="hold"/>
                                        <p:tgtEl>
                                          <p:spTgt spid="15"/>
                                        </p:tgtEl>
                                        <p:attrNameLst>
                                          <p:attrName>r</p:attrName>
                                        </p:attrNameLst>
                                      </p:cBhvr>
                                    </p:animRot>
                                  </p:childTnLst>
                                </p:cTn>
                              </p:par>
                              <p:par>
                                <p:cTn id="141" presetID="6" presetClass="emph" presetSubtype="0" fill="hold" nodeType="withEffect">
                                  <p:stCondLst>
                                    <p:cond delay="0"/>
                                  </p:stCondLst>
                                  <p:childTnLst>
                                    <p:animScale>
                                      <p:cBhvr>
                                        <p:cTn id="142" dur="3000" fill="hold"/>
                                        <p:tgtEl>
                                          <p:spTgt spid="15"/>
                                        </p:tgtEl>
                                      </p:cBhvr>
                                      <p:by x="20000" y="20000"/>
                                    </p:animScale>
                                  </p:childTnLst>
                                </p:cTn>
                              </p:par>
                              <p:par>
                                <p:cTn id="143" presetID="10" presetClass="exit" presetSubtype="0" fill="hold" nodeType="withEffect">
                                  <p:stCondLst>
                                    <p:cond delay="2500"/>
                                  </p:stCondLst>
                                  <p:childTnLst>
                                    <p:animEffect transition="out" filter="fade">
                                      <p:cBhvr>
                                        <p:cTn id="144" dur="500"/>
                                        <p:tgtEl>
                                          <p:spTgt spid="15"/>
                                        </p:tgtEl>
                                      </p:cBhvr>
                                    </p:animEffect>
                                    <p:set>
                                      <p:cBhvr>
                                        <p:cTn id="145" dur="1" fill="hold">
                                          <p:stCondLst>
                                            <p:cond delay="499"/>
                                          </p:stCondLst>
                                        </p:cTn>
                                        <p:tgtEl>
                                          <p:spTgt spid="15"/>
                                        </p:tgtEl>
                                        <p:attrNameLst>
                                          <p:attrName>style.visibility</p:attrName>
                                        </p:attrNameLst>
                                      </p:cBhvr>
                                      <p:to>
                                        <p:strVal val="hidden"/>
                                      </p:to>
                                    </p:set>
                                  </p:childTnLst>
                                </p:cTn>
                              </p:par>
                              <p:par>
                                <p:cTn id="146" presetID="32" presetClass="emph" presetSubtype="0" repeatCount="4000" fill="hold" nodeType="withEffect">
                                  <p:stCondLst>
                                    <p:cond delay="3000"/>
                                  </p:stCondLst>
                                  <p:childTnLst>
                                    <p:animRot by="120000">
                                      <p:cBhvr>
                                        <p:cTn id="147" dur="50" fill="hold">
                                          <p:stCondLst>
                                            <p:cond delay="0"/>
                                          </p:stCondLst>
                                        </p:cTn>
                                        <p:tgtEl>
                                          <p:spTgt spid="17"/>
                                        </p:tgtEl>
                                        <p:attrNameLst>
                                          <p:attrName>r</p:attrName>
                                        </p:attrNameLst>
                                      </p:cBhvr>
                                    </p:animRot>
                                    <p:animRot by="-240000">
                                      <p:cBhvr>
                                        <p:cTn id="148" dur="100" fill="hold">
                                          <p:stCondLst>
                                            <p:cond delay="100"/>
                                          </p:stCondLst>
                                        </p:cTn>
                                        <p:tgtEl>
                                          <p:spTgt spid="17"/>
                                        </p:tgtEl>
                                        <p:attrNameLst>
                                          <p:attrName>r</p:attrName>
                                        </p:attrNameLst>
                                      </p:cBhvr>
                                    </p:animRot>
                                    <p:animRot by="240000">
                                      <p:cBhvr>
                                        <p:cTn id="149" dur="100" fill="hold">
                                          <p:stCondLst>
                                            <p:cond delay="200"/>
                                          </p:stCondLst>
                                        </p:cTn>
                                        <p:tgtEl>
                                          <p:spTgt spid="17"/>
                                        </p:tgtEl>
                                        <p:attrNameLst>
                                          <p:attrName>r</p:attrName>
                                        </p:attrNameLst>
                                      </p:cBhvr>
                                    </p:animRot>
                                    <p:animRot by="-240000">
                                      <p:cBhvr>
                                        <p:cTn id="150" dur="100" fill="hold">
                                          <p:stCondLst>
                                            <p:cond delay="300"/>
                                          </p:stCondLst>
                                        </p:cTn>
                                        <p:tgtEl>
                                          <p:spTgt spid="17"/>
                                        </p:tgtEl>
                                        <p:attrNameLst>
                                          <p:attrName>r</p:attrName>
                                        </p:attrNameLst>
                                      </p:cBhvr>
                                    </p:animRot>
                                    <p:animRot by="120000">
                                      <p:cBhvr>
                                        <p:cTn id="151" dur="100" fill="hold">
                                          <p:stCondLst>
                                            <p:cond delay="400"/>
                                          </p:stCondLst>
                                        </p:cTn>
                                        <p:tgtEl>
                                          <p:spTgt spid="17"/>
                                        </p:tgtEl>
                                        <p:attrNameLst>
                                          <p:attrName>r</p:attrName>
                                        </p:attrNameLst>
                                      </p:cBhvr>
                                    </p:animRot>
                                  </p:childTnLst>
                                  <p:subTnLst>
                                    <p:audio>
                                      <p:cMediaNode>
                                        <p:cTn display="0" masterRel="sameClick">
                                          <p:stCondLst>
                                            <p:cond evt="begin" delay="0">
                                              <p:tn val="146"/>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15"/>
                  </p:tgtEl>
                </p:cond>
              </p:nextCondLst>
            </p:seq>
            <p:seq concurrent="1" nextAc="seek">
              <p:cTn id="152" restart="whenNotActive" fill="hold" evtFilter="cancelBubble" nodeType="interactiveSeq">
                <p:stCondLst>
                  <p:cond evt="onClick" delay="0">
                    <p:tgtEl>
                      <p:spTgt spid="8"/>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250"/>
                                        <p:tgtEl>
                                          <p:spTgt spid="8"/>
                                        </p:tgtEl>
                                      </p:cBhvr>
                                    </p:animEffect>
                                    <p:set>
                                      <p:cBhvr>
                                        <p:cTn id="157" dur="1" fill="hold">
                                          <p:stCondLst>
                                            <p:cond delay="249"/>
                                          </p:stCondLst>
                                        </p:cTn>
                                        <p:tgtEl>
                                          <p:spTgt spid="8"/>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9"/>
                                        </p:tgtEl>
                                        <p:attrNameLst>
                                          <p:attrName>style.visibility</p:attrName>
                                        </p:attrNameLst>
                                      </p:cBhvr>
                                      <p:to>
                                        <p:strVal val="visible"/>
                                      </p:to>
                                    </p:set>
                                    <p:animEffect transition="in" filter="fade">
                                      <p:cBhvr>
                                        <p:cTn id="160" dur="250"/>
                                        <p:tgtEl>
                                          <p:spTgt spid="9"/>
                                        </p:tgtEl>
                                      </p:cBhvr>
                                    </p:animEffect>
                                  </p:childTnLst>
                                </p:cTn>
                              </p:par>
                            </p:childTnLst>
                          </p:cTn>
                        </p:par>
                        <p:par>
                          <p:cTn id="161" fill="hold">
                            <p:stCondLst>
                              <p:cond delay="250"/>
                            </p:stCondLst>
                            <p:childTnLst>
                              <p:par>
                                <p:cTn id="162" presetID="32" presetClass="emph" presetSubtype="0" repeatCount="indefinite" fill="hold" nodeType="afterEffect">
                                  <p:stCondLst>
                                    <p:cond delay="0"/>
                                  </p:stCondLst>
                                  <p:childTnLst>
                                    <p:animRot by="120000">
                                      <p:cBhvr>
                                        <p:cTn id="163" dur="100" fill="hold">
                                          <p:stCondLst>
                                            <p:cond delay="0"/>
                                          </p:stCondLst>
                                        </p:cTn>
                                        <p:tgtEl>
                                          <p:spTgt spid="9"/>
                                        </p:tgtEl>
                                        <p:attrNameLst>
                                          <p:attrName>r</p:attrName>
                                        </p:attrNameLst>
                                      </p:cBhvr>
                                    </p:animRot>
                                    <p:animRot by="-240000">
                                      <p:cBhvr>
                                        <p:cTn id="164" dur="200" fill="hold">
                                          <p:stCondLst>
                                            <p:cond delay="200"/>
                                          </p:stCondLst>
                                        </p:cTn>
                                        <p:tgtEl>
                                          <p:spTgt spid="9"/>
                                        </p:tgtEl>
                                        <p:attrNameLst>
                                          <p:attrName>r</p:attrName>
                                        </p:attrNameLst>
                                      </p:cBhvr>
                                    </p:animRot>
                                    <p:animRot by="240000">
                                      <p:cBhvr>
                                        <p:cTn id="165" dur="200" fill="hold">
                                          <p:stCondLst>
                                            <p:cond delay="400"/>
                                          </p:stCondLst>
                                        </p:cTn>
                                        <p:tgtEl>
                                          <p:spTgt spid="9"/>
                                        </p:tgtEl>
                                        <p:attrNameLst>
                                          <p:attrName>r</p:attrName>
                                        </p:attrNameLst>
                                      </p:cBhvr>
                                    </p:animRot>
                                    <p:animRot by="-240000">
                                      <p:cBhvr>
                                        <p:cTn id="166" dur="200" fill="hold">
                                          <p:stCondLst>
                                            <p:cond delay="600"/>
                                          </p:stCondLst>
                                        </p:cTn>
                                        <p:tgtEl>
                                          <p:spTgt spid="9"/>
                                        </p:tgtEl>
                                        <p:attrNameLst>
                                          <p:attrName>r</p:attrName>
                                        </p:attrNameLst>
                                      </p:cBhvr>
                                    </p:animRot>
                                    <p:animRot by="120000">
                                      <p:cBhvr>
                                        <p:cTn id="167"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8"/>
                  </p:tgtEl>
                </p:cond>
              </p:nextCondLst>
            </p:seq>
            <p:seq concurrent="1" nextAc="seek">
              <p:cTn id="168" restart="whenNotActive" fill="hold" evtFilter="cancelBubble" nodeType="interactiveSeq">
                <p:stCondLst>
                  <p:cond evt="onClick" delay="0">
                    <p:tgtEl>
                      <p:spTgt spid="9"/>
                    </p:tgtEl>
                  </p:cond>
                </p:stCondLst>
                <p:endSync evt="end" delay="0">
                  <p:rtn val="all"/>
                </p:endSync>
                <p:childTnLst>
                  <p:par>
                    <p:cTn id="169" fill="hold">
                      <p:stCondLst>
                        <p:cond delay="0"/>
                      </p:stCondLst>
                      <p:childTnLst>
                        <p:par>
                          <p:cTn id="170" fill="hold">
                            <p:stCondLst>
                              <p:cond delay="0"/>
                            </p:stCondLst>
                            <p:childTnLst>
                              <p:par>
                                <p:cTn id="171" presetID="0" presetClass="path" presetSubtype="0" accel="50000" decel="50000" fill="hold" nodeType="clickEffect">
                                  <p:stCondLst>
                                    <p:cond delay="0"/>
                                  </p:stCondLst>
                                  <p:childTnLst>
                                    <p:animMotion origin="layout" path="M -0.00027 1.11111E-6 C -0.03021 0.02685 -0.05287 0.04398 -0.0806 0.04792 C -0.12149 0.05694 -0.15912 0.05046 -0.20508 0.03588 " pathEditMode="relative" rAng="0" ptsTypes="AAA">
                                      <p:cBhvr>
                                        <p:cTn id="172" dur="3000" fill="hold"/>
                                        <p:tgtEl>
                                          <p:spTgt spid="9"/>
                                        </p:tgtEl>
                                        <p:attrNameLst>
                                          <p:attrName>ppt_x</p:attrName>
                                          <p:attrName>ppt_y</p:attrName>
                                        </p:attrNameLst>
                                      </p:cBhvr>
                                      <p:rCtr x="-10247" y="2593"/>
                                    </p:animMotion>
                                  </p:childTnLst>
                                  <p:subTnLst>
                                    <p:audio>
                                      <p:cMediaNode>
                                        <p:cTn display="0" masterRel="sameClick">
                                          <p:stCondLst>
                                            <p:cond evt="begin" delay="0">
                                              <p:tn val="171"/>
                                            </p:cond>
                                          </p:stCondLst>
                                          <p:endCondLst>
                                            <p:cond evt="onStopAudio" delay="0">
                                              <p:tgtEl>
                                                <p:sldTgt/>
                                              </p:tgtEl>
                                            </p:cond>
                                          </p:endCondLst>
                                        </p:cTn>
                                        <p:tgtEl>
                                          <p:sndTgt r:embed="rId3" name="chimes.wav"/>
                                        </p:tgtEl>
                                      </p:cMediaNode>
                                    </p:audio>
                                  </p:subTnLst>
                                </p:cTn>
                              </p:par>
                              <p:par>
                                <p:cTn id="173" presetID="8" presetClass="emph" presetSubtype="0" fill="hold" nodeType="withEffect">
                                  <p:stCondLst>
                                    <p:cond delay="0"/>
                                  </p:stCondLst>
                                  <p:childTnLst>
                                    <p:animRot by="5400000">
                                      <p:cBhvr>
                                        <p:cTn id="174" dur="3000" fill="hold"/>
                                        <p:tgtEl>
                                          <p:spTgt spid="9"/>
                                        </p:tgtEl>
                                        <p:attrNameLst>
                                          <p:attrName>r</p:attrName>
                                        </p:attrNameLst>
                                      </p:cBhvr>
                                    </p:animRot>
                                  </p:childTnLst>
                                </p:cTn>
                              </p:par>
                              <p:par>
                                <p:cTn id="175" presetID="6" presetClass="emph" presetSubtype="0" fill="hold" nodeType="withEffect">
                                  <p:stCondLst>
                                    <p:cond delay="0"/>
                                  </p:stCondLst>
                                  <p:childTnLst>
                                    <p:animScale>
                                      <p:cBhvr>
                                        <p:cTn id="176" dur="3000" fill="hold"/>
                                        <p:tgtEl>
                                          <p:spTgt spid="9"/>
                                        </p:tgtEl>
                                      </p:cBhvr>
                                      <p:by x="20000" y="20000"/>
                                    </p:animScale>
                                  </p:childTnLst>
                                </p:cTn>
                              </p:par>
                              <p:par>
                                <p:cTn id="177" presetID="10" presetClass="exit" presetSubtype="0" fill="hold" nodeType="withEffect">
                                  <p:stCondLst>
                                    <p:cond delay="2500"/>
                                  </p:stCondLst>
                                  <p:childTnLst>
                                    <p:animEffect transition="out" filter="fade">
                                      <p:cBhvr>
                                        <p:cTn id="178" dur="500"/>
                                        <p:tgtEl>
                                          <p:spTgt spid="9"/>
                                        </p:tgtEl>
                                      </p:cBhvr>
                                    </p:animEffect>
                                    <p:set>
                                      <p:cBhvr>
                                        <p:cTn id="179" dur="1" fill="hold">
                                          <p:stCondLst>
                                            <p:cond delay="499"/>
                                          </p:stCondLst>
                                        </p:cTn>
                                        <p:tgtEl>
                                          <p:spTgt spid="9"/>
                                        </p:tgtEl>
                                        <p:attrNameLst>
                                          <p:attrName>style.visibility</p:attrName>
                                        </p:attrNameLst>
                                      </p:cBhvr>
                                      <p:to>
                                        <p:strVal val="hidden"/>
                                      </p:to>
                                    </p:set>
                                  </p:childTnLst>
                                </p:cTn>
                              </p:par>
                              <p:par>
                                <p:cTn id="180" presetID="32" presetClass="emph" presetSubtype="0" repeatCount="4000" fill="hold" nodeType="withEffect">
                                  <p:stCondLst>
                                    <p:cond delay="3000"/>
                                  </p:stCondLst>
                                  <p:childTnLst>
                                    <p:animRot by="120000">
                                      <p:cBhvr>
                                        <p:cTn id="181" dur="50" fill="hold">
                                          <p:stCondLst>
                                            <p:cond delay="0"/>
                                          </p:stCondLst>
                                        </p:cTn>
                                        <p:tgtEl>
                                          <p:spTgt spid="17"/>
                                        </p:tgtEl>
                                        <p:attrNameLst>
                                          <p:attrName>r</p:attrName>
                                        </p:attrNameLst>
                                      </p:cBhvr>
                                    </p:animRot>
                                    <p:animRot by="-240000">
                                      <p:cBhvr>
                                        <p:cTn id="182" dur="100" fill="hold">
                                          <p:stCondLst>
                                            <p:cond delay="100"/>
                                          </p:stCondLst>
                                        </p:cTn>
                                        <p:tgtEl>
                                          <p:spTgt spid="17"/>
                                        </p:tgtEl>
                                        <p:attrNameLst>
                                          <p:attrName>r</p:attrName>
                                        </p:attrNameLst>
                                      </p:cBhvr>
                                    </p:animRot>
                                    <p:animRot by="240000">
                                      <p:cBhvr>
                                        <p:cTn id="183" dur="100" fill="hold">
                                          <p:stCondLst>
                                            <p:cond delay="200"/>
                                          </p:stCondLst>
                                        </p:cTn>
                                        <p:tgtEl>
                                          <p:spTgt spid="17"/>
                                        </p:tgtEl>
                                        <p:attrNameLst>
                                          <p:attrName>r</p:attrName>
                                        </p:attrNameLst>
                                      </p:cBhvr>
                                    </p:animRot>
                                    <p:animRot by="-240000">
                                      <p:cBhvr>
                                        <p:cTn id="184" dur="100" fill="hold">
                                          <p:stCondLst>
                                            <p:cond delay="300"/>
                                          </p:stCondLst>
                                        </p:cTn>
                                        <p:tgtEl>
                                          <p:spTgt spid="17"/>
                                        </p:tgtEl>
                                        <p:attrNameLst>
                                          <p:attrName>r</p:attrName>
                                        </p:attrNameLst>
                                      </p:cBhvr>
                                    </p:animRot>
                                    <p:animRot by="120000">
                                      <p:cBhvr>
                                        <p:cTn id="185" dur="100" fill="hold">
                                          <p:stCondLst>
                                            <p:cond delay="400"/>
                                          </p:stCondLst>
                                        </p:cTn>
                                        <p:tgtEl>
                                          <p:spTgt spid="17"/>
                                        </p:tgtEl>
                                        <p:attrNameLst>
                                          <p:attrName>r</p:attrName>
                                        </p:attrNameLst>
                                      </p:cBhvr>
                                    </p:animRot>
                                  </p:childTnLst>
                                  <p:subTnLst>
                                    <p:audio>
                                      <p:cMediaNode>
                                        <p:cTn display="0" masterRel="sameClick">
                                          <p:stCondLst>
                                            <p:cond evt="begin" delay="0">
                                              <p:tn val="180"/>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64235abce41b2c45750a.jpg"/>
          <p:cNvPicPr>
            <a:picLocks noChangeAspect="1"/>
          </p:cNvPicPr>
          <p:nvPr/>
        </p:nvPicPr>
        <p:blipFill>
          <a:blip r:embed="rId7"/>
          <a:stretch>
            <a:fillRect/>
          </a:stretch>
        </p:blipFill>
        <p:spPr>
          <a:xfrm>
            <a:off x="0" y="793891"/>
            <a:ext cx="12192000" cy="607325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4197" y="4933667"/>
            <a:ext cx="2743201" cy="1903864"/>
          </a:xfrm>
          <a:prstGeom prst="rect">
            <a:avLst/>
          </a:prstGeom>
          <a:noFill/>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7287" y="2801830"/>
            <a:ext cx="485477" cy="371276"/>
          </a:xfrm>
          <a:prstGeom prst="rect">
            <a:avLst/>
          </a:prstGeom>
        </p:spPr>
      </p:pic>
      <p:sp>
        <p:nvSpPr>
          <p:cNvPr id="6" name="1a"/>
          <p:cNvSpPr/>
          <p:nvPr/>
        </p:nvSpPr>
        <p:spPr>
          <a:xfrm>
            <a:off x="6636356" y="1754226"/>
            <a:ext cx="5352444" cy="1703499"/>
          </a:xfrm>
          <a:prstGeom prst="rect">
            <a:avLst/>
          </a:prstGeom>
          <a:ln/>
        </p:spPr>
        <p:style>
          <a:lnRef idx="1">
            <a:schemeClr val="accent6"/>
          </a:lnRef>
          <a:fillRef idx="2">
            <a:schemeClr val="accent6"/>
          </a:fillRef>
          <a:effectRef idx="1">
            <a:schemeClr val="accent6"/>
          </a:effectRef>
          <a:fontRef idx="minor">
            <a:schemeClr val="dk1"/>
          </a:fontRef>
        </p:style>
        <p:txBody>
          <a:bodyPr lIns="91435" tIns="45718" rIns="91435" bIns="45718" rtlCol="0" anchor="ctr"/>
          <a:lstStyle/>
          <a:p>
            <a:pPr algn="ctr" defTabSz="685766">
              <a:defRPr/>
            </a:pPr>
            <a:r>
              <a:rPr lang="vi-VN" sz="4400" b="1" dirty="0">
                <a:solidFill>
                  <a:schemeClr val="tx1"/>
                </a:solidFill>
                <a:latin typeface="+mj-lt"/>
                <a:cs typeface="Times New Roman" pitchFamily="18" charset="0"/>
              </a:rPr>
              <a:t>Tiếng </a:t>
            </a:r>
            <a:r>
              <a:rPr lang="vi-VN" sz="4400" b="1" dirty="0">
                <a:solidFill>
                  <a:srgbClr val="C00000"/>
                </a:solidFill>
                <a:latin typeface="+mj-lt"/>
                <a:cs typeface="Times New Roman" pitchFamily="18" charset="0"/>
              </a:rPr>
              <a:t>cam</a:t>
            </a:r>
            <a:r>
              <a:rPr lang="vi-VN" sz="4400" b="1" dirty="0">
                <a:solidFill>
                  <a:schemeClr val="tx1"/>
                </a:solidFill>
                <a:latin typeface="+mj-lt"/>
                <a:cs typeface="Times New Roman" pitchFamily="18" charset="0"/>
              </a:rPr>
              <a:t> có vần nào đã học ?</a:t>
            </a:r>
            <a:endParaRPr lang="en-US" sz="4400" b="1" dirty="0">
              <a:solidFill>
                <a:schemeClr val="tx1"/>
              </a:solidFill>
              <a:latin typeface="+mj-lt"/>
              <a:cs typeface="Times New Roman" pitchFamily="18" charset="0"/>
            </a:endParaRPr>
          </a:p>
        </p:txBody>
      </p:sp>
      <p:sp>
        <p:nvSpPr>
          <p:cNvPr id="7" name="1b"/>
          <p:cNvSpPr/>
          <p:nvPr/>
        </p:nvSpPr>
        <p:spPr>
          <a:xfrm>
            <a:off x="6660107" y="3592232"/>
            <a:ext cx="5308980" cy="1703499"/>
          </a:xfrm>
          <a:prstGeom prst="rect">
            <a:avLst/>
          </a:prstGeom>
          <a:ln/>
        </p:spPr>
        <p:style>
          <a:lnRef idx="1">
            <a:schemeClr val="accent6"/>
          </a:lnRef>
          <a:fillRef idx="2">
            <a:schemeClr val="accent6"/>
          </a:fillRef>
          <a:effectRef idx="1">
            <a:schemeClr val="accent6"/>
          </a:effectRef>
          <a:fontRef idx="minor">
            <a:schemeClr val="dk1"/>
          </a:fontRef>
        </p:style>
        <p:txBody>
          <a:bodyPr lIns="91435" tIns="45718" rIns="91435" bIns="45718" rtlCol="0" anchor="ctr"/>
          <a:lstStyle/>
          <a:p>
            <a:pPr algn="ctr" defTabSz="685766">
              <a:defRPr/>
            </a:pPr>
            <a:r>
              <a:rPr lang="vi-VN" sz="5400" b="1" dirty="0">
                <a:solidFill>
                  <a:schemeClr val="tx1"/>
                </a:solidFill>
                <a:latin typeface="+mj-lt"/>
                <a:cs typeface="Times New Roman" pitchFamily="18" charset="0"/>
              </a:rPr>
              <a:t>vần</a:t>
            </a:r>
            <a:r>
              <a:rPr lang="vi-VN" sz="5400" b="1" dirty="0">
                <a:solidFill>
                  <a:srgbClr val="FF0000"/>
                </a:solidFill>
                <a:latin typeface="+mj-lt"/>
                <a:cs typeface="Times New Roman" pitchFamily="18" charset="0"/>
              </a:rPr>
              <a:t> am</a:t>
            </a:r>
            <a:endParaRPr lang="en-US" sz="5400" b="1" dirty="0">
              <a:solidFill>
                <a:srgbClr val="FF0000"/>
              </a:solidFill>
              <a:latin typeface="+mj-lt"/>
              <a:cs typeface="Times New Roman" pitchFamily="18" charset="0"/>
            </a:endParaRPr>
          </a:p>
        </p:txBody>
      </p:sp>
      <p:sp>
        <p:nvSpPr>
          <p:cNvPr id="8" name="dapan"/>
          <p:cNvSpPr/>
          <p:nvPr/>
        </p:nvSpPr>
        <p:spPr>
          <a:xfrm>
            <a:off x="9525833" y="5849816"/>
            <a:ext cx="846221" cy="602120"/>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9" name="xoa"/>
          <p:cNvSpPr/>
          <p:nvPr/>
        </p:nvSpPr>
        <p:spPr>
          <a:xfrm flipV="1">
            <a:off x="8923713" y="5854279"/>
            <a:ext cx="846221" cy="602120"/>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pic>
        <p:nvPicPr>
          <p:cNvPr id="10" name="EAT">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0" cstate="print"/>
          <a:stretch>
            <a:fillRect/>
          </a:stretch>
        </p:blipFill>
        <p:spPr>
          <a:xfrm>
            <a:off x="12382952" y="4835124"/>
            <a:ext cx="642550" cy="457200"/>
          </a:xfrm>
          <a:prstGeom prst="rect">
            <a:avLst/>
          </a:prstGeom>
        </p:spPr>
      </p:pic>
      <p:sp>
        <p:nvSpPr>
          <p:cNvPr id="11" name="2a"/>
          <p:cNvSpPr/>
          <p:nvPr/>
        </p:nvSpPr>
        <p:spPr>
          <a:xfrm>
            <a:off x="6645674" y="1753360"/>
            <a:ext cx="5311500" cy="1703499"/>
          </a:xfrm>
          <a:prstGeom prst="rect">
            <a:avLst/>
          </a:prstGeom>
          <a:ln/>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defTabSz="685766">
              <a:defRPr/>
            </a:pPr>
            <a:r>
              <a:rPr lang="vi-VN" sz="4400" b="1" dirty="0">
                <a:solidFill>
                  <a:schemeClr val="tx1"/>
                </a:solidFill>
                <a:latin typeface="+mj-lt"/>
                <a:cs typeface="Times New Roman" pitchFamily="18" charset="0"/>
              </a:rPr>
              <a:t>Tiếng  </a:t>
            </a:r>
            <a:r>
              <a:rPr lang="vi-VN" sz="4400" b="1" dirty="0">
                <a:solidFill>
                  <a:srgbClr val="C00000"/>
                </a:solidFill>
                <a:latin typeface="+mj-lt"/>
                <a:cs typeface="Times New Roman" pitchFamily="18" charset="0"/>
              </a:rPr>
              <a:t>đạp</a:t>
            </a:r>
            <a:r>
              <a:rPr lang="vi-VN" sz="4400" b="1" dirty="0">
                <a:solidFill>
                  <a:schemeClr val="tx1"/>
                </a:solidFill>
                <a:latin typeface="+mj-lt"/>
                <a:cs typeface="Times New Roman" pitchFamily="18" charset="0"/>
              </a:rPr>
              <a:t> có vần gì đã học ?</a:t>
            </a:r>
            <a:endParaRPr lang="en-US" sz="4400" b="1" dirty="0">
              <a:solidFill>
                <a:schemeClr val="tx1"/>
              </a:solidFill>
              <a:latin typeface="+mj-lt"/>
            </a:endParaRPr>
          </a:p>
        </p:txBody>
      </p:sp>
      <p:sp>
        <p:nvSpPr>
          <p:cNvPr id="12" name="2b"/>
          <p:cNvSpPr/>
          <p:nvPr/>
        </p:nvSpPr>
        <p:spPr>
          <a:xfrm>
            <a:off x="6645673" y="3577763"/>
            <a:ext cx="5325148" cy="1703499"/>
          </a:xfrm>
          <a:prstGeom prst="rect">
            <a:avLst/>
          </a:prstGeom>
          <a:ln/>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defTabSz="685766">
              <a:defRPr/>
            </a:pPr>
            <a:r>
              <a:rPr lang="vi-VN" sz="5400" b="1" dirty="0">
                <a:solidFill>
                  <a:schemeClr val="tx1"/>
                </a:solidFill>
                <a:latin typeface="+mj-lt"/>
                <a:cs typeface="Times New Roman" pitchFamily="18" charset="0"/>
              </a:rPr>
              <a:t>Vần </a:t>
            </a:r>
            <a:r>
              <a:rPr lang="vi-VN" sz="5400" b="1" dirty="0">
                <a:solidFill>
                  <a:srgbClr val="C00000"/>
                </a:solidFill>
                <a:latin typeface="+mj-lt"/>
                <a:cs typeface="Times New Roman" pitchFamily="18" charset="0"/>
              </a:rPr>
              <a:t>ap</a:t>
            </a:r>
            <a:endParaRPr lang="en-US" sz="5400" b="1" dirty="0">
              <a:solidFill>
                <a:srgbClr val="C00000"/>
              </a:solidFill>
              <a:latin typeface="+mj-lt"/>
              <a:cs typeface="Times New Roman" pitchFamily="18" charset="0"/>
            </a:endParaRPr>
          </a:p>
        </p:txBody>
      </p:sp>
      <p:sp>
        <p:nvSpPr>
          <p:cNvPr id="13" name="dapan"/>
          <p:cNvSpPr/>
          <p:nvPr/>
        </p:nvSpPr>
        <p:spPr>
          <a:xfrm>
            <a:off x="9525833" y="5849816"/>
            <a:ext cx="846221" cy="602120"/>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14" name="xoa"/>
          <p:cNvSpPr/>
          <p:nvPr/>
        </p:nvSpPr>
        <p:spPr>
          <a:xfrm flipV="1">
            <a:off x="8923713" y="5854279"/>
            <a:ext cx="846221" cy="602120"/>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15" name="3a"/>
          <p:cNvSpPr/>
          <p:nvPr/>
        </p:nvSpPr>
        <p:spPr>
          <a:xfrm>
            <a:off x="6631157" y="1767010"/>
            <a:ext cx="5338796" cy="1703499"/>
          </a:xfrm>
          <a:prstGeom prst="rect">
            <a:avLst/>
          </a:prstGeom>
          <a:ln/>
        </p:spPr>
        <p:style>
          <a:lnRef idx="1">
            <a:schemeClr val="accent3"/>
          </a:lnRef>
          <a:fillRef idx="2">
            <a:schemeClr val="accent3"/>
          </a:fillRef>
          <a:effectRef idx="1">
            <a:schemeClr val="accent3"/>
          </a:effectRef>
          <a:fontRef idx="minor">
            <a:schemeClr val="dk1"/>
          </a:fontRef>
        </p:style>
        <p:txBody>
          <a:bodyPr lIns="91435" tIns="45718" rIns="91435" bIns="45718" rtlCol="0" anchor="ctr"/>
          <a:lstStyle/>
          <a:p>
            <a:pPr algn="ctr" defTabSz="685766">
              <a:defRPr/>
            </a:pPr>
            <a:r>
              <a:rPr lang="vi-VN" sz="4000" b="1" dirty="0">
                <a:solidFill>
                  <a:schemeClr val="tx1"/>
                </a:solidFill>
                <a:latin typeface="+mj-lt"/>
                <a:cs typeface="Times New Roman" pitchFamily="18" charset="0"/>
              </a:rPr>
              <a:t>Vần gì đã học trong tiếng </a:t>
            </a:r>
            <a:r>
              <a:rPr lang="vi-VN" sz="4000" b="1" dirty="0">
                <a:solidFill>
                  <a:srgbClr val="C00000"/>
                </a:solidFill>
                <a:latin typeface="+mj-lt"/>
                <a:cs typeface="Times New Roman" pitchFamily="18" charset="0"/>
              </a:rPr>
              <a:t>Cua ?</a:t>
            </a:r>
            <a:endParaRPr lang="en-US" sz="4000" dirty="0">
              <a:solidFill>
                <a:prstClr val="white"/>
              </a:solidFill>
              <a:latin typeface="+mj-lt"/>
            </a:endParaRPr>
          </a:p>
        </p:txBody>
      </p:sp>
      <p:sp>
        <p:nvSpPr>
          <p:cNvPr id="16" name="3b"/>
          <p:cNvSpPr/>
          <p:nvPr/>
        </p:nvSpPr>
        <p:spPr>
          <a:xfrm>
            <a:off x="6632813" y="3588825"/>
            <a:ext cx="5363570" cy="1703499"/>
          </a:xfrm>
          <a:prstGeom prst="rect">
            <a:avLst/>
          </a:prstGeom>
          <a:ln/>
        </p:spPr>
        <p:style>
          <a:lnRef idx="1">
            <a:schemeClr val="accent3"/>
          </a:lnRef>
          <a:fillRef idx="2">
            <a:schemeClr val="accent3"/>
          </a:fillRef>
          <a:effectRef idx="1">
            <a:schemeClr val="accent3"/>
          </a:effectRef>
          <a:fontRef idx="minor">
            <a:schemeClr val="dk1"/>
          </a:fontRef>
        </p:style>
        <p:txBody>
          <a:bodyPr lIns="91435" tIns="45718" rIns="91435" bIns="45718" rtlCol="0" anchor="ctr"/>
          <a:lstStyle/>
          <a:p>
            <a:pPr algn="ctr" defTabSz="685766">
              <a:defRPr/>
            </a:pPr>
            <a:r>
              <a:rPr lang="vi-VN" sz="5400" b="1" dirty="0">
                <a:solidFill>
                  <a:schemeClr val="tx1"/>
                </a:solidFill>
                <a:latin typeface="+mj-lt"/>
                <a:cs typeface="Times New Roman" pitchFamily="18" charset="0"/>
              </a:rPr>
              <a:t>Vần </a:t>
            </a:r>
            <a:r>
              <a:rPr lang="vi-VN" sz="5400" b="1" dirty="0">
                <a:solidFill>
                  <a:srgbClr val="C00000"/>
                </a:solidFill>
                <a:latin typeface="+mj-lt"/>
                <a:cs typeface="Times New Roman" pitchFamily="18" charset="0"/>
              </a:rPr>
              <a:t>ua</a:t>
            </a:r>
            <a:endParaRPr lang="en-US" sz="5400" b="1" dirty="0">
              <a:solidFill>
                <a:srgbClr val="C00000"/>
              </a:solidFill>
              <a:latin typeface="+mj-lt"/>
              <a:cs typeface="Times New Roman" pitchFamily="18" charset="0"/>
            </a:endParaRPr>
          </a:p>
        </p:txBody>
      </p:sp>
      <p:pic>
        <p:nvPicPr>
          <p:cNvPr id="17" name="khe3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56201" y="3324921"/>
            <a:ext cx="562876" cy="635590"/>
          </a:xfrm>
          <a:prstGeom prst="rect">
            <a:avLst/>
          </a:prstGeom>
        </p:spPr>
      </p:pic>
      <p:sp>
        <p:nvSpPr>
          <p:cNvPr id="18" name="dapan"/>
          <p:cNvSpPr/>
          <p:nvPr/>
        </p:nvSpPr>
        <p:spPr>
          <a:xfrm>
            <a:off x="9525833" y="5849816"/>
            <a:ext cx="846221" cy="602120"/>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pic>
        <p:nvPicPr>
          <p:cNvPr id="19" name="khe3b"/>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56201" y="3324921"/>
            <a:ext cx="562876" cy="635590"/>
          </a:xfrm>
          <a:prstGeom prst="rect">
            <a:avLst/>
          </a:prstGeom>
        </p:spPr>
      </p:pic>
      <p:sp>
        <p:nvSpPr>
          <p:cNvPr id="20" name="xoa"/>
          <p:cNvSpPr/>
          <p:nvPr/>
        </p:nvSpPr>
        <p:spPr>
          <a:xfrm flipV="1">
            <a:off x="8923713" y="5854279"/>
            <a:ext cx="846221" cy="602120"/>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21" name="4a"/>
          <p:cNvSpPr/>
          <p:nvPr/>
        </p:nvSpPr>
        <p:spPr>
          <a:xfrm>
            <a:off x="6587614" y="1783257"/>
            <a:ext cx="5352444" cy="1703499"/>
          </a:xfrm>
          <a:prstGeom prst="rect">
            <a:avLst/>
          </a:prstGeom>
          <a:ln/>
        </p:spPr>
        <p:style>
          <a:lnRef idx="1">
            <a:schemeClr val="accent4"/>
          </a:lnRef>
          <a:fillRef idx="2">
            <a:schemeClr val="accent4"/>
          </a:fillRef>
          <a:effectRef idx="1">
            <a:schemeClr val="accent4"/>
          </a:effectRef>
          <a:fontRef idx="minor">
            <a:schemeClr val="dk1"/>
          </a:fontRef>
        </p:style>
        <p:txBody>
          <a:bodyPr lIns="91435" tIns="45718" rIns="91435" bIns="45718" rtlCol="0" anchor="ctr"/>
          <a:lstStyle/>
          <a:p>
            <a:pPr algn="ctr" defTabSz="685766">
              <a:defRPr/>
            </a:pPr>
            <a:r>
              <a:rPr lang="vi-VN" sz="4400" b="1" dirty="0">
                <a:solidFill>
                  <a:schemeClr val="tx1"/>
                </a:solidFill>
                <a:latin typeface="+mj-lt"/>
                <a:cs typeface="Times New Roman" pitchFamily="18" charset="0"/>
              </a:rPr>
              <a:t>Tiếng</a:t>
            </a:r>
            <a:r>
              <a:rPr lang="en-US" sz="4400" b="1" dirty="0">
                <a:solidFill>
                  <a:schemeClr val="tx1"/>
                </a:solidFill>
                <a:latin typeface="+mj-lt"/>
                <a:cs typeface="Times New Roman" pitchFamily="18" charset="0"/>
              </a:rPr>
              <a:t> </a:t>
            </a:r>
            <a:r>
              <a:rPr lang="vi-VN" sz="4400" b="1" dirty="0">
                <a:solidFill>
                  <a:srgbClr val="C00000"/>
                </a:solidFill>
                <a:latin typeface="+mj-lt"/>
                <a:cs typeface="Times New Roman" pitchFamily="18" charset="0"/>
              </a:rPr>
              <a:t>trám</a:t>
            </a:r>
            <a:r>
              <a:rPr lang="en-US" sz="4400" b="1" dirty="0">
                <a:solidFill>
                  <a:schemeClr val="tx1"/>
                </a:solidFill>
                <a:latin typeface="+mj-lt"/>
                <a:cs typeface="Times New Roman" pitchFamily="18" charset="0"/>
              </a:rPr>
              <a:t> </a:t>
            </a:r>
            <a:r>
              <a:rPr lang="vi-VN" sz="4400" b="1" dirty="0">
                <a:solidFill>
                  <a:schemeClr val="tx1"/>
                </a:solidFill>
                <a:latin typeface="+mj-lt"/>
                <a:cs typeface="Times New Roman" pitchFamily="18" charset="0"/>
              </a:rPr>
              <a:t>có vần gì đã học ?</a:t>
            </a:r>
            <a:endParaRPr lang="en-US" sz="4400" dirty="0">
              <a:solidFill>
                <a:prstClr val="white"/>
              </a:solidFill>
              <a:latin typeface="+mj-lt"/>
            </a:endParaRPr>
          </a:p>
        </p:txBody>
      </p:sp>
      <p:sp>
        <p:nvSpPr>
          <p:cNvPr id="22" name="4b"/>
          <p:cNvSpPr/>
          <p:nvPr/>
        </p:nvSpPr>
        <p:spPr>
          <a:xfrm>
            <a:off x="6689215" y="3660538"/>
            <a:ext cx="5325148" cy="1782683"/>
          </a:xfrm>
          <a:prstGeom prst="rect">
            <a:avLst/>
          </a:prstGeom>
          <a:ln/>
        </p:spPr>
        <p:style>
          <a:lnRef idx="1">
            <a:schemeClr val="accent4"/>
          </a:lnRef>
          <a:fillRef idx="2">
            <a:schemeClr val="accent4"/>
          </a:fillRef>
          <a:effectRef idx="1">
            <a:schemeClr val="accent4"/>
          </a:effectRef>
          <a:fontRef idx="minor">
            <a:schemeClr val="dk1"/>
          </a:fontRef>
        </p:style>
        <p:txBody>
          <a:bodyPr lIns="91435" tIns="45718" rIns="91435" bIns="45718" rtlCol="0" anchor="ctr"/>
          <a:lstStyle/>
          <a:p>
            <a:pPr algn="ctr" defTabSz="685766">
              <a:defRPr/>
            </a:pPr>
            <a:r>
              <a:rPr lang="vi-VN" sz="5400" b="1" dirty="0">
                <a:solidFill>
                  <a:schemeClr val="tx1"/>
                </a:solidFill>
                <a:latin typeface="+mj-lt"/>
                <a:cs typeface="Times New Roman" pitchFamily="18" charset="0"/>
              </a:rPr>
              <a:t>Vần </a:t>
            </a:r>
            <a:r>
              <a:rPr lang="vi-VN" sz="5400" b="1" dirty="0">
                <a:solidFill>
                  <a:srgbClr val="C00000"/>
                </a:solidFill>
                <a:latin typeface="+mj-lt"/>
                <a:cs typeface="Times New Roman" pitchFamily="18" charset="0"/>
              </a:rPr>
              <a:t>am</a:t>
            </a:r>
            <a:endParaRPr lang="en-US" sz="5400" dirty="0">
              <a:solidFill>
                <a:srgbClr val="FFFF00"/>
              </a:solidFill>
              <a:latin typeface="+mj-lt"/>
            </a:endParaRPr>
          </a:p>
        </p:txBody>
      </p:sp>
      <p:sp>
        <p:nvSpPr>
          <p:cNvPr id="23" name="dapan"/>
          <p:cNvSpPr/>
          <p:nvPr/>
        </p:nvSpPr>
        <p:spPr>
          <a:xfrm>
            <a:off x="9525833" y="5849816"/>
            <a:ext cx="846221" cy="602120"/>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24" name="xoa"/>
          <p:cNvSpPr/>
          <p:nvPr/>
        </p:nvSpPr>
        <p:spPr>
          <a:xfrm flipV="1">
            <a:off x="8923713" y="5854279"/>
            <a:ext cx="846221" cy="602120"/>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sp>
        <p:nvSpPr>
          <p:cNvPr id="25" name="5a"/>
          <p:cNvSpPr/>
          <p:nvPr/>
        </p:nvSpPr>
        <p:spPr>
          <a:xfrm>
            <a:off x="6616645" y="1807477"/>
            <a:ext cx="5366091" cy="1703499"/>
          </a:xfrm>
          <a:prstGeom prst="rect">
            <a:avLst/>
          </a:prstGeom>
          <a:ln/>
        </p:spPr>
        <p:style>
          <a:lnRef idx="1">
            <a:schemeClr val="accent6"/>
          </a:lnRef>
          <a:fillRef idx="2">
            <a:schemeClr val="accent6"/>
          </a:fillRef>
          <a:effectRef idx="1">
            <a:schemeClr val="accent6"/>
          </a:effectRef>
          <a:fontRef idx="minor">
            <a:schemeClr val="dk1"/>
          </a:fontRef>
        </p:style>
        <p:txBody>
          <a:bodyPr lIns="91435" tIns="45718" rIns="91435" bIns="45718" rtlCol="0" anchor="ctr"/>
          <a:lstStyle/>
          <a:p>
            <a:pPr algn="ctr" defTabSz="685766">
              <a:defRPr/>
            </a:pPr>
            <a:r>
              <a:rPr lang="vi-VN" sz="4000" b="1" dirty="0">
                <a:solidFill>
                  <a:schemeClr val="tx1"/>
                </a:solidFill>
                <a:latin typeface="+mj-lt"/>
                <a:cs typeface="Times New Roman" pitchFamily="18" charset="0"/>
              </a:rPr>
              <a:t>Vần gì đã học trong tiếng </a:t>
            </a:r>
            <a:r>
              <a:rPr lang="vi-VN" sz="4000" b="1" dirty="0">
                <a:solidFill>
                  <a:srgbClr val="C00000"/>
                </a:solidFill>
                <a:latin typeface="+mj-lt"/>
                <a:cs typeface="Times New Roman" pitchFamily="18" charset="0"/>
              </a:rPr>
              <a:t>ngựa ?</a:t>
            </a:r>
            <a:endParaRPr lang="en-US" sz="4000" dirty="0">
              <a:solidFill>
                <a:srgbClr val="FFFF00"/>
              </a:solidFill>
              <a:latin typeface="+mj-lt"/>
            </a:endParaRPr>
          </a:p>
        </p:txBody>
      </p:sp>
      <p:sp>
        <p:nvSpPr>
          <p:cNvPr id="26" name="5b"/>
          <p:cNvSpPr/>
          <p:nvPr/>
        </p:nvSpPr>
        <p:spPr>
          <a:xfrm>
            <a:off x="6575621" y="3651836"/>
            <a:ext cx="5379739" cy="1733940"/>
          </a:xfrm>
          <a:prstGeom prst="rect">
            <a:avLst/>
          </a:prstGeom>
          <a:ln/>
        </p:spPr>
        <p:style>
          <a:lnRef idx="1">
            <a:schemeClr val="accent6"/>
          </a:lnRef>
          <a:fillRef idx="2">
            <a:schemeClr val="accent6"/>
          </a:fillRef>
          <a:effectRef idx="1">
            <a:schemeClr val="accent6"/>
          </a:effectRef>
          <a:fontRef idx="minor">
            <a:schemeClr val="dk1"/>
          </a:fontRef>
        </p:style>
        <p:txBody>
          <a:bodyPr lIns="91435" tIns="45718" rIns="91435" bIns="45718" rtlCol="0" anchor="ctr"/>
          <a:lstStyle/>
          <a:p>
            <a:pPr algn="ctr" defTabSz="685766">
              <a:defRPr/>
            </a:pPr>
            <a:r>
              <a:rPr lang="vi-VN" sz="4800" b="1" dirty="0">
                <a:solidFill>
                  <a:schemeClr val="tx1"/>
                </a:solidFill>
                <a:latin typeface="+mj-lt"/>
                <a:cs typeface="Times New Roman" pitchFamily="18" charset="0"/>
              </a:rPr>
              <a:t>Vần </a:t>
            </a:r>
            <a:r>
              <a:rPr lang="vi-VN" sz="4800" b="1" dirty="0">
                <a:solidFill>
                  <a:srgbClr val="C00000"/>
                </a:solidFill>
                <a:latin typeface="+mj-lt"/>
                <a:cs typeface="Times New Roman" pitchFamily="18" charset="0"/>
              </a:rPr>
              <a:t>ưa</a:t>
            </a:r>
            <a:endParaRPr lang="en-US" sz="4800" b="1" dirty="0">
              <a:solidFill>
                <a:srgbClr val="C00000"/>
              </a:solidFill>
              <a:latin typeface="+mj-lt"/>
              <a:cs typeface="Times New Roman" pitchFamily="18" charset="0"/>
            </a:endParaRPr>
          </a:p>
        </p:txBody>
      </p:sp>
      <p:pic>
        <p:nvPicPr>
          <p:cNvPr id="27" name="khe5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6637" y="3663816"/>
            <a:ext cx="556757" cy="631237"/>
          </a:xfrm>
          <a:prstGeom prst="rect">
            <a:avLst/>
          </a:prstGeom>
        </p:spPr>
      </p:pic>
      <p:sp>
        <p:nvSpPr>
          <p:cNvPr id="28" name="dapan"/>
          <p:cNvSpPr/>
          <p:nvPr/>
        </p:nvSpPr>
        <p:spPr>
          <a:xfrm>
            <a:off x="9525833" y="5849816"/>
            <a:ext cx="846221" cy="602120"/>
          </a:xfrm>
          <a:prstGeom prst="flowChartExtract">
            <a:avLst/>
          </a:prstGeom>
          <a:solidFill>
            <a:srgbClr val="CC00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pic>
        <p:nvPicPr>
          <p:cNvPr id="29" name="khe5b"/>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06637" y="3663816"/>
            <a:ext cx="556757" cy="631237"/>
          </a:xfrm>
          <a:prstGeom prst="rect">
            <a:avLst/>
          </a:prstGeom>
        </p:spPr>
      </p:pic>
      <p:sp>
        <p:nvSpPr>
          <p:cNvPr id="30" name="xoa"/>
          <p:cNvSpPr/>
          <p:nvPr/>
        </p:nvSpPr>
        <p:spPr>
          <a:xfrm flipV="1">
            <a:off x="8923713" y="5854279"/>
            <a:ext cx="846221" cy="602120"/>
          </a:xfrm>
          <a:prstGeom prst="flowChartExtra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685766">
              <a:defRPr/>
            </a:pPr>
            <a:endParaRPr lang="en-US" sz="1300" dirty="0">
              <a:solidFill>
                <a:prstClr val="white"/>
              </a:solidFill>
              <a:latin typeface="Calibri" panose="020F0502020204030204"/>
            </a:endParaRPr>
          </a:p>
        </p:txBody>
      </p:sp>
      <p:pic>
        <p:nvPicPr>
          <p:cNvPr id="31" name="khe1a"/>
          <p:cNvPicPr>
            <a:picLocks noChangeAspect="1"/>
          </p:cNvPicPr>
          <p:nvPr/>
        </p:nvPicPr>
        <p:blipFill rotWithShape="1">
          <a:blip r:embed="rId13">
            <a:extLst>
              <a:ext uri="{28A0092B-C50C-407E-A947-70E740481C1C}">
                <a14:useLocalDpi xmlns:a14="http://schemas.microsoft.com/office/drawing/2010/main" val="0"/>
              </a:ext>
            </a:extLst>
          </a:blip>
          <a:srcRect l="18641" t="3111" r="18355" b="17587"/>
          <a:stretch/>
        </p:blipFill>
        <p:spPr>
          <a:xfrm>
            <a:off x="867697" y="2001701"/>
            <a:ext cx="578964" cy="638175"/>
          </a:xfrm>
          <a:prstGeom prst="rect">
            <a:avLst/>
          </a:prstGeom>
        </p:spPr>
      </p:pic>
      <p:pic>
        <p:nvPicPr>
          <p:cNvPr id="32" name="khe1b"/>
          <p:cNvPicPr>
            <a:picLocks noChangeAspect="1"/>
          </p:cNvPicPr>
          <p:nvPr/>
        </p:nvPicPr>
        <p:blipFill rotWithShape="1">
          <a:blip r:embed="rId13">
            <a:extLst>
              <a:ext uri="{28A0092B-C50C-407E-A947-70E740481C1C}">
                <a14:useLocalDpi xmlns:a14="http://schemas.microsoft.com/office/drawing/2010/main" val="0"/>
              </a:ext>
            </a:extLst>
          </a:blip>
          <a:srcRect l="18641" t="3111" r="18355" b="17587"/>
          <a:stretch/>
        </p:blipFill>
        <p:spPr>
          <a:xfrm>
            <a:off x="867697" y="2001701"/>
            <a:ext cx="578964" cy="638175"/>
          </a:xfrm>
          <a:prstGeom prst="rect">
            <a:avLst/>
          </a:prstGeom>
        </p:spPr>
      </p:pic>
      <p:pic>
        <p:nvPicPr>
          <p:cNvPr id="33" name="khe2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38423" y="2051927"/>
            <a:ext cx="562876" cy="638175"/>
          </a:xfrm>
          <a:prstGeom prst="rect">
            <a:avLst/>
          </a:prstGeom>
        </p:spPr>
      </p:pic>
      <p:pic>
        <p:nvPicPr>
          <p:cNvPr id="34" name="khe2b"/>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38423" y="2051927"/>
            <a:ext cx="562876" cy="638175"/>
          </a:xfrm>
          <a:prstGeom prst="rect">
            <a:avLst/>
          </a:prstGeom>
        </p:spPr>
      </p:pic>
      <p:pic>
        <p:nvPicPr>
          <p:cNvPr id="35" name="khe4a"/>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243" y="2059642"/>
            <a:ext cx="556757" cy="635590"/>
          </a:xfrm>
          <a:prstGeom prst="rect">
            <a:avLst/>
          </a:prstGeom>
        </p:spPr>
      </p:pic>
      <p:pic>
        <p:nvPicPr>
          <p:cNvPr id="36" name="khe4b"/>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97243" y="2059642"/>
            <a:ext cx="556757" cy="635590"/>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45842" y="3931251"/>
            <a:ext cx="511575" cy="103299"/>
          </a:xfrm>
          <a:prstGeom prst="rect">
            <a:avLst/>
          </a:prstGeom>
        </p:spPr>
      </p:pic>
      <p:grpSp>
        <p:nvGrpSpPr>
          <p:cNvPr id="38" name="Group 37"/>
          <p:cNvGrpSpPr/>
          <p:nvPr/>
        </p:nvGrpSpPr>
        <p:grpSpPr>
          <a:xfrm>
            <a:off x="1945757" y="3231378"/>
            <a:ext cx="1830190" cy="951292"/>
            <a:chOff x="1975644" y="2810661"/>
            <a:chExt cx="1736337" cy="1268389"/>
          </a:xfrm>
        </p:grpSpPr>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75644" y="2810661"/>
              <a:ext cx="1736337" cy="1268389"/>
            </a:xfrm>
            <a:prstGeom prst="rect">
              <a:avLst/>
            </a:prstGeom>
          </p:spPr>
        </p:pic>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710559">
              <a:off x="2535255" y="3384083"/>
              <a:ext cx="519889" cy="389917"/>
            </a:xfrm>
            <a:prstGeom prst="rect">
              <a:avLst/>
            </a:prstGeom>
          </p:spPr>
        </p:pic>
      </p:grpSp>
      <p:pic>
        <p:nvPicPr>
          <p:cNvPr id="41" name="Picture 40" descr="6-mau_slide_powerpoint_dep_ctu.vn_(167).gif"/>
          <p:cNvPicPr>
            <a:picLocks noChangeAspect="1"/>
          </p:cNvPicPr>
          <p:nvPr/>
        </p:nvPicPr>
        <p:blipFill>
          <a:blip r:embed="rId19"/>
          <a:stretch>
            <a:fillRect/>
          </a:stretch>
        </p:blipFill>
        <p:spPr>
          <a:xfrm>
            <a:off x="2038919" y="998704"/>
            <a:ext cx="1181100" cy="116205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31"/>
                                        </p:tgtEl>
                                      </p:cBhvr>
                                    </p:animEffect>
                                    <p:set>
                                      <p:cBhvr>
                                        <p:cTn id="12" dur="1" fill="hold">
                                          <p:stCondLst>
                                            <p:cond delay="249"/>
                                          </p:stCondLst>
                                        </p:cTn>
                                        <p:tgtEl>
                                          <p:spTgt spid="3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50"/>
                                        <p:tgtEl>
                                          <p:spTgt spid="32"/>
                                        </p:tgtEl>
                                      </p:cBhvr>
                                    </p:animEffect>
                                  </p:childTnLst>
                                </p:cTn>
                              </p:par>
                            </p:childTnLst>
                          </p:cTn>
                        </p:par>
                        <p:par>
                          <p:cTn id="16" fill="hold">
                            <p:stCondLst>
                              <p:cond delay="25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32"/>
                                        </p:tgtEl>
                                        <p:attrNameLst>
                                          <p:attrName>r</p:attrName>
                                        </p:attrNameLst>
                                      </p:cBhvr>
                                    </p:animRot>
                                    <p:animRot by="-240000">
                                      <p:cBhvr>
                                        <p:cTn id="19" dur="200" fill="hold">
                                          <p:stCondLst>
                                            <p:cond delay="200"/>
                                          </p:stCondLst>
                                        </p:cTn>
                                        <p:tgtEl>
                                          <p:spTgt spid="32"/>
                                        </p:tgtEl>
                                        <p:attrNameLst>
                                          <p:attrName>r</p:attrName>
                                        </p:attrNameLst>
                                      </p:cBhvr>
                                    </p:animRot>
                                    <p:animRot by="240000">
                                      <p:cBhvr>
                                        <p:cTn id="20" dur="200" fill="hold">
                                          <p:stCondLst>
                                            <p:cond delay="400"/>
                                          </p:stCondLst>
                                        </p:cTn>
                                        <p:tgtEl>
                                          <p:spTgt spid="32"/>
                                        </p:tgtEl>
                                        <p:attrNameLst>
                                          <p:attrName>r</p:attrName>
                                        </p:attrNameLst>
                                      </p:cBhvr>
                                    </p:animRot>
                                    <p:animRot by="-240000">
                                      <p:cBhvr>
                                        <p:cTn id="21" dur="200" fill="hold">
                                          <p:stCondLst>
                                            <p:cond delay="600"/>
                                          </p:stCondLst>
                                        </p:cTn>
                                        <p:tgtEl>
                                          <p:spTgt spid="32"/>
                                        </p:tgtEl>
                                        <p:attrNameLst>
                                          <p:attrName>r</p:attrName>
                                        </p:attrNameLst>
                                      </p:cBhvr>
                                    </p:animRot>
                                    <p:animRot by="120000">
                                      <p:cBhvr>
                                        <p:cTn id="22" dur="200" fill="hold">
                                          <p:stCondLst>
                                            <p:cond delay="800"/>
                                          </p:stCondLst>
                                        </p:cTn>
                                        <p:tgtEl>
                                          <p:spTgt spid="32"/>
                                        </p:tgtEl>
                                        <p:attrNameLst>
                                          <p:attrName>r</p:attrName>
                                        </p:attrNameLst>
                                      </p:cBhvr>
                                    </p:animRo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4" name="Check mark.wav"/>
                                        </p:tgtEl>
                                      </p:cMediaNode>
                                    </p:audio>
                                  </p:sub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1.66667E-6 1.85185E-6 C 0.06016 0.0169 0.07722 0.01389 0.12956 0.0537 C 0.17253 0.08055 0.20209 0.09977 0.22604 0.17153 C 0.22735 0.21111 0.23724 0.2956 0.1918 0.30741 " pathEditMode="relative" rAng="0" ptsTypes="AAAA">
                                      <p:cBhvr>
                                        <p:cTn id="60" dur="3000" fill="hold"/>
                                        <p:tgtEl>
                                          <p:spTgt spid="32"/>
                                        </p:tgtEl>
                                        <p:attrNameLst>
                                          <p:attrName>ppt_x</p:attrName>
                                          <p:attrName>ppt_y</p:attrName>
                                        </p:attrNameLst>
                                      </p:cBhvr>
                                      <p:rCtr x="11393" y="15370"/>
                                    </p:animMotion>
                                  </p:childTnLst>
                                  <p:subTnLst>
                                    <p:audio>
                                      <p:cMediaNode>
                                        <p:cTn display="0" masterRel="sameClick">
                                          <p:stCondLst>
                                            <p:cond evt="begin" delay="0">
                                              <p:tn val="59"/>
                                            </p:cond>
                                          </p:stCondLst>
                                          <p:endCondLst>
                                            <p:cond evt="onStopAudio" delay="0">
                                              <p:tgtEl>
                                                <p:sldTgt/>
                                              </p:tgtEl>
                                            </p:cond>
                                          </p:endCondLst>
                                        </p:cTn>
                                        <p:tgtEl>
                                          <p:sndTgt r:embed="rId5" name="chimes.wav"/>
                                        </p:tgtEl>
                                      </p:cMediaNode>
                                    </p:audio>
                                  </p:subTnLst>
                                </p:cTn>
                              </p:par>
                              <p:par>
                                <p:cTn id="61" presetID="8" presetClass="emph" presetSubtype="0" fill="hold" nodeType="withEffect">
                                  <p:stCondLst>
                                    <p:cond delay="0"/>
                                  </p:stCondLst>
                                  <p:childTnLst>
                                    <p:animRot by="5400000">
                                      <p:cBhvr>
                                        <p:cTn id="62" dur="3000" fill="hold"/>
                                        <p:tgtEl>
                                          <p:spTgt spid="32"/>
                                        </p:tgtEl>
                                        <p:attrNameLst>
                                          <p:attrName>r</p:attrName>
                                        </p:attrNameLst>
                                      </p:cBhvr>
                                    </p:animRot>
                                  </p:childTnLst>
                                </p:cTn>
                              </p:par>
                              <p:par>
                                <p:cTn id="63" presetID="6" presetClass="emph" presetSubtype="0" fill="hold" nodeType="withEffect">
                                  <p:stCondLst>
                                    <p:cond delay="0"/>
                                  </p:stCondLst>
                                  <p:childTnLst>
                                    <p:animScale>
                                      <p:cBhvr>
                                        <p:cTn id="64" dur="3000" fill="hold"/>
                                        <p:tgtEl>
                                          <p:spTgt spid="32"/>
                                        </p:tgtEl>
                                      </p:cBhvr>
                                      <p:by x="20000" y="20000"/>
                                    </p:animScale>
                                  </p:childTnLst>
                                </p:cTn>
                              </p:par>
                              <p:par>
                                <p:cTn id="65" presetID="10" presetClass="exit" presetSubtype="0" fill="hold" nodeType="withEffect">
                                  <p:stCondLst>
                                    <p:cond delay="250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 presetClass="mediacall" presetSubtype="0" fill="hold" nodeType="withEffect">
                                  <p:stCondLst>
                                    <p:cond delay="2500"/>
                                  </p:stCondLst>
                                  <p:childTnLst>
                                    <p:cmd type="call" cmd="playFrom(0.0)">
                                      <p:cBhvr>
                                        <p:cTn id="69" dur="487" fill="hold"/>
                                        <p:tgtEl>
                                          <p:spTgt spid="10"/>
                                        </p:tgtEl>
                                      </p:cBhvr>
                                    </p:cmd>
                                  </p:childTnLst>
                                </p:cTn>
                              </p:par>
                              <p:par>
                                <p:cTn id="70" presetID="32" presetClass="emph" presetSubtype="0" repeatCount="4000" fill="hold" nodeType="withEffect">
                                  <p:stCondLst>
                                    <p:cond delay="3000"/>
                                  </p:stCondLst>
                                  <p:childTnLst>
                                    <p:animRot by="120000">
                                      <p:cBhvr>
                                        <p:cTn id="71" dur="50" fill="hold">
                                          <p:stCondLst>
                                            <p:cond delay="0"/>
                                          </p:stCondLst>
                                        </p:cTn>
                                        <p:tgtEl>
                                          <p:spTgt spid="38"/>
                                        </p:tgtEl>
                                        <p:attrNameLst>
                                          <p:attrName>r</p:attrName>
                                        </p:attrNameLst>
                                      </p:cBhvr>
                                    </p:animRot>
                                    <p:animRot by="-240000">
                                      <p:cBhvr>
                                        <p:cTn id="72" dur="100" fill="hold">
                                          <p:stCondLst>
                                            <p:cond delay="100"/>
                                          </p:stCondLst>
                                        </p:cTn>
                                        <p:tgtEl>
                                          <p:spTgt spid="38"/>
                                        </p:tgtEl>
                                        <p:attrNameLst>
                                          <p:attrName>r</p:attrName>
                                        </p:attrNameLst>
                                      </p:cBhvr>
                                    </p:animRot>
                                    <p:animRot by="240000">
                                      <p:cBhvr>
                                        <p:cTn id="73" dur="100" fill="hold">
                                          <p:stCondLst>
                                            <p:cond delay="200"/>
                                          </p:stCondLst>
                                        </p:cTn>
                                        <p:tgtEl>
                                          <p:spTgt spid="38"/>
                                        </p:tgtEl>
                                        <p:attrNameLst>
                                          <p:attrName>r</p:attrName>
                                        </p:attrNameLst>
                                      </p:cBhvr>
                                    </p:animRot>
                                    <p:animRot by="-240000">
                                      <p:cBhvr>
                                        <p:cTn id="74" dur="100" fill="hold">
                                          <p:stCondLst>
                                            <p:cond delay="300"/>
                                          </p:stCondLst>
                                        </p:cTn>
                                        <p:tgtEl>
                                          <p:spTgt spid="38"/>
                                        </p:tgtEl>
                                        <p:attrNameLst>
                                          <p:attrName>r</p:attrName>
                                        </p:attrNameLst>
                                      </p:cBhvr>
                                    </p:animRot>
                                    <p:animRot by="120000">
                                      <p:cBhvr>
                                        <p:cTn id="75" dur="100" fill="hold">
                                          <p:stCondLst>
                                            <p:cond delay="400"/>
                                          </p:stCondLst>
                                        </p:cTn>
                                        <p:tgtEl>
                                          <p:spTgt spid="38"/>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32"/>
                  </p:tgtEl>
                </p:cond>
              </p:nextCondLst>
            </p:seq>
            <p:seq concurrent="1" nextAc="seek">
              <p:cTn id="76" restart="whenNotActive" fill="hold" evtFilter="cancelBubble" nodeType="interactiveSeq">
                <p:stCondLst>
                  <p:cond evt="onClick" delay="0">
                    <p:tgtEl>
                      <p:spTgt spid="33"/>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50"/>
                                        <p:tgtEl>
                                          <p:spTgt spid="33"/>
                                        </p:tgtEl>
                                      </p:cBhvr>
                                    </p:animEffect>
                                    <p:set>
                                      <p:cBhvr>
                                        <p:cTn id="81" dur="1" fill="hold">
                                          <p:stCondLst>
                                            <p:cond delay="249"/>
                                          </p:stCondLst>
                                        </p:cTn>
                                        <p:tgtEl>
                                          <p:spTgt spid="33"/>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250"/>
                                        <p:tgtEl>
                                          <p:spTgt spid="34"/>
                                        </p:tgtEl>
                                      </p:cBhvr>
                                    </p:animEffect>
                                  </p:childTnLst>
                                </p:cTn>
                              </p:par>
                            </p:childTnLst>
                          </p:cTn>
                        </p:par>
                        <p:par>
                          <p:cTn id="85" fill="hold">
                            <p:stCondLst>
                              <p:cond delay="250"/>
                            </p:stCondLst>
                            <p:childTnLst>
                              <p:par>
                                <p:cTn id="86" presetID="32" presetClass="emph" presetSubtype="0" repeatCount="indefinite" fill="hold" nodeType="afterEffect">
                                  <p:stCondLst>
                                    <p:cond delay="0"/>
                                  </p:stCondLst>
                                  <p:childTnLst>
                                    <p:animRot by="120000">
                                      <p:cBhvr>
                                        <p:cTn id="87" dur="100" fill="hold">
                                          <p:stCondLst>
                                            <p:cond delay="0"/>
                                          </p:stCondLst>
                                        </p:cTn>
                                        <p:tgtEl>
                                          <p:spTgt spid="34"/>
                                        </p:tgtEl>
                                        <p:attrNameLst>
                                          <p:attrName>r</p:attrName>
                                        </p:attrNameLst>
                                      </p:cBhvr>
                                    </p:animRot>
                                    <p:animRot by="-240000">
                                      <p:cBhvr>
                                        <p:cTn id="88" dur="200" fill="hold">
                                          <p:stCondLst>
                                            <p:cond delay="200"/>
                                          </p:stCondLst>
                                        </p:cTn>
                                        <p:tgtEl>
                                          <p:spTgt spid="34"/>
                                        </p:tgtEl>
                                        <p:attrNameLst>
                                          <p:attrName>r</p:attrName>
                                        </p:attrNameLst>
                                      </p:cBhvr>
                                    </p:animRot>
                                    <p:animRot by="240000">
                                      <p:cBhvr>
                                        <p:cTn id="89" dur="200" fill="hold">
                                          <p:stCondLst>
                                            <p:cond delay="400"/>
                                          </p:stCondLst>
                                        </p:cTn>
                                        <p:tgtEl>
                                          <p:spTgt spid="34"/>
                                        </p:tgtEl>
                                        <p:attrNameLst>
                                          <p:attrName>r</p:attrName>
                                        </p:attrNameLst>
                                      </p:cBhvr>
                                    </p:animRot>
                                    <p:animRot by="-240000">
                                      <p:cBhvr>
                                        <p:cTn id="90" dur="200" fill="hold">
                                          <p:stCondLst>
                                            <p:cond delay="600"/>
                                          </p:stCondLst>
                                        </p:cTn>
                                        <p:tgtEl>
                                          <p:spTgt spid="34"/>
                                        </p:tgtEl>
                                        <p:attrNameLst>
                                          <p:attrName>r</p:attrName>
                                        </p:attrNameLst>
                                      </p:cBhvr>
                                    </p:animRot>
                                    <p:animRot by="120000">
                                      <p:cBhvr>
                                        <p:cTn id="91" dur="200" fill="hold">
                                          <p:stCondLst>
                                            <p:cond delay="800"/>
                                          </p:stCondLst>
                                        </p:cTn>
                                        <p:tgtEl>
                                          <p:spTgt spid="34"/>
                                        </p:tgtEl>
                                        <p:attrNameLst>
                                          <p:attrName>r</p:attrName>
                                        </p:attrNameLst>
                                      </p:cBhvr>
                                    </p:animRot>
                                  </p:childTnLst>
                                </p:cTn>
                              </p:par>
                              <p:par>
                                <p:cTn id="92" presetID="10"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subTnLst>
                                    <p:audio>
                                      <p:cMediaNode>
                                        <p:cTn display="0" masterRel="sameClick">
                                          <p:stCondLst>
                                            <p:cond evt="begin" delay="0">
                                              <p:tn val="92"/>
                                            </p:cond>
                                          </p:stCondLst>
                                          <p:endCondLst>
                                            <p:cond evt="onStopAudio" delay="0">
                                              <p:tgtEl>
                                                <p:sldTgt/>
                                              </p:tgtEl>
                                            </p:cond>
                                          </p:endCondLst>
                                        </p:cTn>
                                        <p:tgtEl>
                                          <p:sndTgt r:embed="rId4" name="Check mark.wav"/>
                                        </p:tgtEl>
                                      </p:cMediaNode>
                                    </p:audio>
                                  </p:subTnLst>
                                </p:cTn>
                              </p:par>
                            </p:childTnLst>
                          </p:cTn>
                        </p:par>
                        <p:par>
                          <p:cTn id="95" fill="hold">
                            <p:stCondLst>
                              <p:cond delay="1250"/>
                            </p:stCondLst>
                            <p:childTnLst>
                              <p:par>
                                <p:cTn id="96" presetID="10" presetClass="entr" presetSubtype="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childTnLst>
                    </p:cTn>
                  </p:par>
                </p:childTnLst>
              </p:cTn>
              <p:nextCondLst>
                <p:cond evt="onClick" delay="0">
                  <p:tgtEl>
                    <p:spTgt spid="33"/>
                  </p:tgtEl>
                </p:cond>
              </p:nextCondLst>
            </p:seq>
            <p:seq concurrent="1" nextAc="seek">
              <p:cTn id="99" restart="whenNotActive" fill="hold" evtFilter="cancelBubble" nodeType="interactiveSeq">
                <p:stCondLst>
                  <p:cond evt="onClick" delay="0">
                    <p:tgtEl>
                      <p:spTgt spid="13"/>
                    </p:tgtEl>
                  </p:cond>
                </p:stCondLst>
                <p:endSync evt="end" delay="0">
                  <p:rtn val="all"/>
                </p:endSync>
                <p:childTnLst>
                  <p:par>
                    <p:cTn id="100" fill="hold">
                      <p:stCondLst>
                        <p:cond delay="0"/>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500"/>
                                        <p:tgtEl>
                                          <p:spTgt spid="12"/>
                                        </p:tgtEl>
                                      </p:cBhvr>
                                    </p:animEffect>
                                  </p:childTnLst>
                                  <p:subTnLst>
                                    <p:audio>
                                      <p:cMediaNode>
                                        <p:cTn display="0" masterRel="sameClick">
                                          <p:stCondLst>
                                            <p:cond evt="begin" delay="0">
                                              <p:tn val="106"/>
                                            </p:cond>
                                          </p:stCondLst>
                                          <p:endCondLst>
                                            <p:cond evt="onStopAudio" delay="0">
                                              <p:tgtEl>
                                                <p:sldTgt/>
                                              </p:tgtEl>
                                            </p:cond>
                                          </p:endCondLst>
                                        </p:cTn>
                                        <p:tgtEl>
                                          <p:sndTgt r:embed="rId4" name="Check mark.wav"/>
                                        </p:tgtEl>
                                      </p:cMediaNode>
                                    </p:audio>
                                  </p:sub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childTnLst>
              </p:cTn>
              <p:nextCondLst>
                <p:cond evt="onClick" delay="0">
                  <p:tgtEl>
                    <p:spTgt spid="13"/>
                  </p:tgtEl>
                </p:cond>
              </p:nextCondLst>
            </p:seq>
            <p:seq concurrent="1" nextAc="seek">
              <p:cTn id="113" restart="whenNotActive" fill="hold" evtFilter="cancelBubble" nodeType="interactiveSeq">
                <p:stCondLst>
                  <p:cond evt="onClick" delay="0">
                    <p:tgtEl>
                      <p:spTgt spid="14"/>
                    </p:tgtEl>
                  </p:cond>
                </p:stCondLst>
                <p:endSync evt="end" delay="0">
                  <p:rtn val="all"/>
                </p:endSync>
                <p:childTnLst>
                  <p:par>
                    <p:cTn id="114" fill="hold">
                      <p:stCondLst>
                        <p:cond delay="0"/>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
                                        </p:tgtEl>
                                      </p:cBhvr>
                                    </p:animEffect>
                                    <p:set>
                                      <p:cBhvr>
                                        <p:cTn id="121" dur="1" fill="hold">
                                          <p:stCondLst>
                                            <p:cond delay="499"/>
                                          </p:stCondLst>
                                        </p:cTn>
                                        <p:tgtEl>
                                          <p:spTgt spid="11"/>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2"/>
                                        </p:tgtEl>
                                      </p:cBhvr>
                                    </p:animEffect>
                                    <p:set>
                                      <p:cBhvr>
                                        <p:cTn id="1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5" restart="whenNotActive" fill="hold" evtFilter="cancelBubble" nodeType="interactiveSeq">
                <p:stCondLst>
                  <p:cond evt="onClick" delay="0">
                    <p:tgtEl>
                      <p:spTgt spid="34"/>
                    </p:tgtEl>
                  </p:cond>
                </p:stCondLst>
                <p:endSync evt="end" delay="0">
                  <p:rtn val="all"/>
                </p:endSync>
                <p:childTnLst>
                  <p:par>
                    <p:cTn id="126" fill="hold">
                      <p:stCondLst>
                        <p:cond delay="0"/>
                      </p:stCondLst>
                      <p:childTnLst>
                        <p:par>
                          <p:cTn id="127" fill="hold">
                            <p:stCondLst>
                              <p:cond delay="0"/>
                            </p:stCondLst>
                            <p:childTnLst>
                              <p:par>
                                <p:cTn id="128" presetID="0" presetClass="path" presetSubtype="0" accel="50000" decel="50000" fill="hold" nodeType="clickEffect">
                                  <p:stCondLst>
                                    <p:cond delay="0"/>
                                  </p:stCondLst>
                                  <p:childTnLst>
                                    <p:animMotion origin="layout" path="M -0.00013 -3.7037E-6 C 0.0595 0.0169 0.02343 0.00834 0.07565 0.04769 C 0.0983 0.0882 0.09205 0.10695 0.0957 0.17153 C 0.09687 0.21111 0.03854 0.31505 -0.00651 0.32686 " pathEditMode="relative" rAng="0" ptsTypes="AAAA">
                                      <p:cBhvr>
                                        <p:cTn id="129" dur="3000" fill="hold"/>
                                        <p:tgtEl>
                                          <p:spTgt spid="34"/>
                                        </p:tgtEl>
                                        <p:attrNameLst>
                                          <p:attrName>ppt_x</p:attrName>
                                          <p:attrName>ppt_y</p:attrName>
                                        </p:attrNameLst>
                                      </p:cBhvr>
                                      <p:rCtr x="4479" y="16343"/>
                                    </p:animMotion>
                                  </p:childTnLst>
                                  <p:subTnLst>
                                    <p:audio>
                                      <p:cMediaNode>
                                        <p:cTn display="0" masterRel="sameClick">
                                          <p:stCondLst>
                                            <p:cond evt="begin" delay="0">
                                              <p:tn val="128"/>
                                            </p:cond>
                                          </p:stCondLst>
                                          <p:endCondLst>
                                            <p:cond evt="onStopAudio" delay="0">
                                              <p:tgtEl>
                                                <p:sldTgt/>
                                              </p:tgtEl>
                                            </p:cond>
                                          </p:endCondLst>
                                        </p:cTn>
                                        <p:tgtEl>
                                          <p:sndTgt r:embed="rId5" name="chimes.wav"/>
                                        </p:tgtEl>
                                      </p:cMediaNode>
                                    </p:audio>
                                  </p:subTnLst>
                                </p:cTn>
                              </p:par>
                              <p:par>
                                <p:cTn id="130" presetID="8" presetClass="emph" presetSubtype="0" fill="hold" nodeType="withEffect">
                                  <p:stCondLst>
                                    <p:cond delay="0"/>
                                  </p:stCondLst>
                                  <p:childTnLst>
                                    <p:animRot by="5400000">
                                      <p:cBhvr>
                                        <p:cTn id="131" dur="3000" fill="hold"/>
                                        <p:tgtEl>
                                          <p:spTgt spid="34"/>
                                        </p:tgtEl>
                                        <p:attrNameLst>
                                          <p:attrName>r</p:attrName>
                                        </p:attrNameLst>
                                      </p:cBhvr>
                                    </p:animRot>
                                  </p:childTnLst>
                                </p:cTn>
                              </p:par>
                              <p:par>
                                <p:cTn id="132" presetID="6" presetClass="emph" presetSubtype="0" fill="hold" nodeType="withEffect">
                                  <p:stCondLst>
                                    <p:cond delay="0"/>
                                  </p:stCondLst>
                                  <p:childTnLst>
                                    <p:animScale>
                                      <p:cBhvr>
                                        <p:cTn id="133" dur="3000" fill="hold"/>
                                        <p:tgtEl>
                                          <p:spTgt spid="34"/>
                                        </p:tgtEl>
                                      </p:cBhvr>
                                      <p:by x="20000" y="20000"/>
                                    </p:animScale>
                                  </p:childTnLst>
                                </p:cTn>
                              </p:par>
                              <p:par>
                                <p:cTn id="134" presetID="10" presetClass="exit" presetSubtype="0" fill="hold" nodeType="withEffect">
                                  <p:stCondLst>
                                    <p:cond delay="2500"/>
                                  </p:stCondLst>
                                  <p:childTnLst>
                                    <p:animEffect transition="out" filter="fade">
                                      <p:cBhvr>
                                        <p:cTn id="135" dur="500"/>
                                        <p:tgtEl>
                                          <p:spTgt spid="34"/>
                                        </p:tgtEl>
                                      </p:cBhvr>
                                    </p:animEffect>
                                    <p:set>
                                      <p:cBhvr>
                                        <p:cTn id="136" dur="1" fill="hold">
                                          <p:stCondLst>
                                            <p:cond delay="499"/>
                                          </p:stCondLst>
                                        </p:cTn>
                                        <p:tgtEl>
                                          <p:spTgt spid="34"/>
                                        </p:tgtEl>
                                        <p:attrNameLst>
                                          <p:attrName>style.visibility</p:attrName>
                                        </p:attrNameLst>
                                      </p:cBhvr>
                                      <p:to>
                                        <p:strVal val="hidden"/>
                                      </p:to>
                                    </p:set>
                                  </p:childTnLst>
                                </p:cTn>
                              </p:par>
                              <p:par>
                                <p:cTn id="137" presetID="1" presetClass="mediacall" presetSubtype="0" fill="hold" nodeType="withEffect">
                                  <p:stCondLst>
                                    <p:cond delay="2500"/>
                                  </p:stCondLst>
                                  <p:childTnLst>
                                    <p:cmd type="call" cmd="playFrom(0.0)">
                                      <p:cBhvr>
                                        <p:cTn id="138" dur="487" fill="hold"/>
                                        <p:tgtEl>
                                          <p:spTgt spid="10"/>
                                        </p:tgtEl>
                                      </p:cBhvr>
                                    </p:cmd>
                                  </p:childTnLst>
                                </p:cTn>
                              </p:par>
                              <p:par>
                                <p:cTn id="139" presetID="32" presetClass="emph" presetSubtype="0" repeatCount="4000" fill="hold" nodeType="withEffect">
                                  <p:stCondLst>
                                    <p:cond delay="3000"/>
                                  </p:stCondLst>
                                  <p:childTnLst>
                                    <p:animRot by="120000">
                                      <p:cBhvr>
                                        <p:cTn id="140" dur="50" fill="hold">
                                          <p:stCondLst>
                                            <p:cond delay="0"/>
                                          </p:stCondLst>
                                        </p:cTn>
                                        <p:tgtEl>
                                          <p:spTgt spid="38"/>
                                        </p:tgtEl>
                                        <p:attrNameLst>
                                          <p:attrName>r</p:attrName>
                                        </p:attrNameLst>
                                      </p:cBhvr>
                                    </p:animRot>
                                    <p:animRot by="-240000">
                                      <p:cBhvr>
                                        <p:cTn id="141" dur="100" fill="hold">
                                          <p:stCondLst>
                                            <p:cond delay="100"/>
                                          </p:stCondLst>
                                        </p:cTn>
                                        <p:tgtEl>
                                          <p:spTgt spid="38"/>
                                        </p:tgtEl>
                                        <p:attrNameLst>
                                          <p:attrName>r</p:attrName>
                                        </p:attrNameLst>
                                      </p:cBhvr>
                                    </p:animRot>
                                    <p:animRot by="240000">
                                      <p:cBhvr>
                                        <p:cTn id="142" dur="100" fill="hold">
                                          <p:stCondLst>
                                            <p:cond delay="200"/>
                                          </p:stCondLst>
                                        </p:cTn>
                                        <p:tgtEl>
                                          <p:spTgt spid="38"/>
                                        </p:tgtEl>
                                        <p:attrNameLst>
                                          <p:attrName>r</p:attrName>
                                        </p:attrNameLst>
                                      </p:cBhvr>
                                    </p:animRot>
                                    <p:animRot by="-240000">
                                      <p:cBhvr>
                                        <p:cTn id="143" dur="100" fill="hold">
                                          <p:stCondLst>
                                            <p:cond delay="300"/>
                                          </p:stCondLst>
                                        </p:cTn>
                                        <p:tgtEl>
                                          <p:spTgt spid="38"/>
                                        </p:tgtEl>
                                        <p:attrNameLst>
                                          <p:attrName>r</p:attrName>
                                        </p:attrNameLst>
                                      </p:cBhvr>
                                    </p:animRot>
                                    <p:animRot by="120000">
                                      <p:cBhvr>
                                        <p:cTn id="144" dur="100" fill="hold">
                                          <p:stCondLst>
                                            <p:cond delay="400"/>
                                          </p:stCondLst>
                                        </p:cTn>
                                        <p:tgtEl>
                                          <p:spTgt spid="38"/>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34"/>
                  </p:tgtEl>
                </p:cond>
              </p:nextCondLst>
            </p:seq>
            <p:seq concurrent="1" nextAc="seek">
              <p:cTn id="145" restart="whenNotActive" fill="hold" evtFilter="cancelBubble" nodeType="interactiveSeq">
                <p:stCondLst>
                  <p:cond evt="onClick" delay="0">
                    <p:tgtEl>
                      <p:spTgt spid="17"/>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250"/>
                                        <p:tgtEl>
                                          <p:spTgt spid="17"/>
                                        </p:tgtEl>
                                      </p:cBhvr>
                                    </p:animEffect>
                                    <p:set>
                                      <p:cBhvr>
                                        <p:cTn id="150" dur="1" fill="hold">
                                          <p:stCondLst>
                                            <p:cond delay="249"/>
                                          </p:stCondLst>
                                        </p:cTn>
                                        <p:tgtEl>
                                          <p:spTgt spid="17"/>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19"/>
                                        </p:tgtEl>
                                        <p:attrNameLst>
                                          <p:attrName>style.visibility</p:attrName>
                                        </p:attrNameLst>
                                      </p:cBhvr>
                                      <p:to>
                                        <p:strVal val="visible"/>
                                      </p:to>
                                    </p:set>
                                    <p:animEffect transition="in" filter="fade">
                                      <p:cBhvr>
                                        <p:cTn id="153" dur="250"/>
                                        <p:tgtEl>
                                          <p:spTgt spid="19"/>
                                        </p:tgtEl>
                                      </p:cBhvr>
                                    </p:animEffect>
                                  </p:childTnLst>
                                </p:cTn>
                              </p:par>
                            </p:childTnLst>
                          </p:cTn>
                        </p:par>
                        <p:par>
                          <p:cTn id="154" fill="hold">
                            <p:stCondLst>
                              <p:cond delay="250"/>
                            </p:stCondLst>
                            <p:childTnLst>
                              <p:par>
                                <p:cTn id="155" presetID="32" presetClass="emph" presetSubtype="0" repeatCount="indefinite" fill="hold" nodeType="afterEffect">
                                  <p:stCondLst>
                                    <p:cond delay="0"/>
                                  </p:stCondLst>
                                  <p:childTnLst>
                                    <p:animRot by="120000">
                                      <p:cBhvr>
                                        <p:cTn id="156" dur="100" fill="hold">
                                          <p:stCondLst>
                                            <p:cond delay="0"/>
                                          </p:stCondLst>
                                        </p:cTn>
                                        <p:tgtEl>
                                          <p:spTgt spid="19"/>
                                        </p:tgtEl>
                                        <p:attrNameLst>
                                          <p:attrName>r</p:attrName>
                                        </p:attrNameLst>
                                      </p:cBhvr>
                                    </p:animRot>
                                    <p:animRot by="-240000">
                                      <p:cBhvr>
                                        <p:cTn id="157" dur="200" fill="hold">
                                          <p:stCondLst>
                                            <p:cond delay="200"/>
                                          </p:stCondLst>
                                        </p:cTn>
                                        <p:tgtEl>
                                          <p:spTgt spid="19"/>
                                        </p:tgtEl>
                                        <p:attrNameLst>
                                          <p:attrName>r</p:attrName>
                                        </p:attrNameLst>
                                      </p:cBhvr>
                                    </p:animRot>
                                    <p:animRot by="240000">
                                      <p:cBhvr>
                                        <p:cTn id="158" dur="200" fill="hold">
                                          <p:stCondLst>
                                            <p:cond delay="400"/>
                                          </p:stCondLst>
                                        </p:cTn>
                                        <p:tgtEl>
                                          <p:spTgt spid="19"/>
                                        </p:tgtEl>
                                        <p:attrNameLst>
                                          <p:attrName>r</p:attrName>
                                        </p:attrNameLst>
                                      </p:cBhvr>
                                    </p:animRot>
                                    <p:animRot by="-240000">
                                      <p:cBhvr>
                                        <p:cTn id="159" dur="200" fill="hold">
                                          <p:stCondLst>
                                            <p:cond delay="600"/>
                                          </p:stCondLst>
                                        </p:cTn>
                                        <p:tgtEl>
                                          <p:spTgt spid="19"/>
                                        </p:tgtEl>
                                        <p:attrNameLst>
                                          <p:attrName>r</p:attrName>
                                        </p:attrNameLst>
                                      </p:cBhvr>
                                    </p:animRot>
                                    <p:animRot by="120000">
                                      <p:cBhvr>
                                        <p:cTn id="160" dur="200" fill="hold">
                                          <p:stCondLst>
                                            <p:cond delay="800"/>
                                          </p:stCondLst>
                                        </p:cTn>
                                        <p:tgtEl>
                                          <p:spTgt spid="19"/>
                                        </p:tgtEl>
                                        <p:attrNameLst>
                                          <p:attrName>r</p:attrName>
                                        </p:attrNameLst>
                                      </p:cBhvr>
                                    </p:animRot>
                                  </p:childTnLst>
                                </p:cTn>
                              </p:par>
                              <p:par>
                                <p:cTn id="161" presetID="10" presetClass="entr" presetSubtype="0" fill="hold" grpId="0" nodeType="with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fade">
                                      <p:cBhvr>
                                        <p:cTn id="163" dur="500"/>
                                        <p:tgtEl>
                                          <p:spTgt spid="15"/>
                                        </p:tgtEl>
                                      </p:cBhvr>
                                    </p:animEffect>
                                  </p:childTnLst>
                                  <p:subTnLst>
                                    <p:audio>
                                      <p:cMediaNode>
                                        <p:cTn display="0" masterRel="sameClick">
                                          <p:stCondLst>
                                            <p:cond evt="begin" delay="0">
                                              <p:tn val="161"/>
                                            </p:cond>
                                          </p:stCondLst>
                                          <p:endCondLst>
                                            <p:cond evt="onStopAudio" delay="0">
                                              <p:tgtEl>
                                                <p:sldTgt/>
                                              </p:tgtEl>
                                            </p:cond>
                                          </p:endCondLst>
                                        </p:cTn>
                                        <p:tgtEl>
                                          <p:sndTgt r:embed="rId4" name="Check mark.wav"/>
                                        </p:tgtEl>
                                      </p:cMediaNode>
                                    </p:audio>
                                  </p:subTnLst>
                                </p:cTn>
                              </p:par>
                            </p:childTnLst>
                          </p:cTn>
                        </p:par>
                        <p:par>
                          <p:cTn id="164" fill="hold">
                            <p:stCondLst>
                              <p:cond delay="1250"/>
                            </p:stCondLst>
                            <p:childTnLst>
                              <p:par>
                                <p:cTn id="165" presetID="10" presetClass="entr" presetSubtype="0" fill="hold" grpId="0" nodeType="afterEffect">
                                  <p:stCondLst>
                                    <p:cond delay="0"/>
                                  </p:stCondLst>
                                  <p:childTnLst>
                                    <p:set>
                                      <p:cBhvr>
                                        <p:cTn id="166" dur="1" fill="hold">
                                          <p:stCondLst>
                                            <p:cond delay="0"/>
                                          </p:stCondLst>
                                        </p:cTn>
                                        <p:tgtEl>
                                          <p:spTgt spid="18"/>
                                        </p:tgtEl>
                                        <p:attrNameLst>
                                          <p:attrName>style.visibility</p:attrName>
                                        </p:attrNameLst>
                                      </p:cBhvr>
                                      <p:to>
                                        <p:strVal val="visible"/>
                                      </p:to>
                                    </p:set>
                                    <p:animEffect transition="in" filter="fade">
                                      <p:cBhvr>
                                        <p:cTn id="167" dur="500"/>
                                        <p:tgtEl>
                                          <p:spTgt spid="18"/>
                                        </p:tgtEl>
                                      </p:cBhvr>
                                    </p:animEffect>
                                  </p:childTnLst>
                                </p:cTn>
                              </p:par>
                            </p:childTnLst>
                          </p:cTn>
                        </p:par>
                      </p:childTnLst>
                    </p:cTn>
                  </p:par>
                </p:childTnLst>
              </p:cTn>
              <p:nextCondLst>
                <p:cond evt="onClick" delay="0">
                  <p:tgtEl>
                    <p:spTgt spid="17"/>
                  </p:tgtEl>
                </p:cond>
              </p:nextCondLst>
            </p:seq>
            <p:seq concurrent="1" nextAc="seek">
              <p:cTn id="168" restart="whenNotActive" fill="hold" evtFilter="cancelBubble" nodeType="interactiveSeq">
                <p:stCondLst>
                  <p:cond evt="onClick" delay="0">
                    <p:tgtEl>
                      <p:spTgt spid="18"/>
                    </p:tgtEl>
                  </p:cond>
                </p:stCondLst>
                <p:endSync evt="end" delay="0">
                  <p:rtn val="all"/>
                </p:endSync>
                <p:childTnLst>
                  <p:par>
                    <p:cTn id="169" fill="hold">
                      <p:stCondLst>
                        <p:cond delay="0"/>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18"/>
                                        </p:tgtEl>
                                      </p:cBhvr>
                                    </p:animEffect>
                                    <p:set>
                                      <p:cBhvr>
                                        <p:cTn id="173" dur="1" fill="hold">
                                          <p:stCondLst>
                                            <p:cond delay="499"/>
                                          </p:stCondLst>
                                        </p:cTn>
                                        <p:tgtEl>
                                          <p:spTgt spid="18"/>
                                        </p:tgtEl>
                                        <p:attrNameLst>
                                          <p:attrName>style.visibility</p:attrName>
                                        </p:attrNameLst>
                                      </p:cBhvr>
                                      <p:to>
                                        <p:strVal val="hidden"/>
                                      </p:to>
                                    </p:se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16"/>
                                        </p:tgtEl>
                                        <p:attrNameLst>
                                          <p:attrName>style.visibility</p:attrName>
                                        </p:attrNameLst>
                                      </p:cBhvr>
                                      <p:to>
                                        <p:strVal val="visible"/>
                                      </p:to>
                                    </p:set>
                                    <p:animEffect transition="in" filter="fade">
                                      <p:cBhvr>
                                        <p:cTn id="177" dur="500"/>
                                        <p:tgtEl>
                                          <p:spTgt spid="16"/>
                                        </p:tgtEl>
                                      </p:cBhvr>
                                    </p:animEffect>
                                  </p:childTnLst>
                                  <p:subTnLst>
                                    <p:audio>
                                      <p:cMediaNode>
                                        <p:cTn display="0" masterRel="sameClick">
                                          <p:stCondLst>
                                            <p:cond evt="begin" delay="0">
                                              <p:tn val="175"/>
                                            </p:cond>
                                          </p:stCondLst>
                                          <p:endCondLst>
                                            <p:cond evt="onStopAudio" delay="0">
                                              <p:tgtEl>
                                                <p:sldTgt/>
                                              </p:tgtEl>
                                            </p:cond>
                                          </p:endCondLst>
                                        </p:cTn>
                                        <p:tgtEl>
                                          <p:sndTgt r:embed="rId4" name="Check mark.wav"/>
                                        </p:tgtEl>
                                      </p:cMediaNode>
                                    </p:audio>
                                  </p:subTnLst>
                                </p:cTn>
                              </p:par>
                            </p:childTnLst>
                          </p:cTn>
                        </p:par>
                        <p:par>
                          <p:cTn id="178" fill="hold">
                            <p:stCondLst>
                              <p:cond delay="1000"/>
                            </p:stCondLst>
                            <p:childTnLst>
                              <p:par>
                                <p:cTn id="179" presetID="10" presetClass="entr" presetSubtype="0" fill="hold" grpId="0" nodeType="afterEffect">
                                  <p:stCondLst>
                                    <p:cond delay="0"/>
                                  </p:stCondLst>
                                  <p:childTnLst>
                                    <p:set>
                                      <p:cBhvr>
                                        <p:cTn id="180" dur="1" fill="hold">
                                          <p:stCondLst>
                                            <p:cond delay="0"/>
                                          </p:stCondLst>
                                        </p:cTn>
                                        <p:tgtEl>
                                          <p:spTgt spid="20"/>
                                        </p:tgtEl>
                                        <p:attrNameLst>
                                          <p:attrName>style.visibility</p:attrName>
                                        </p:attrNameLst>
                                      </p:cBhvr>
                                      <p:to>
                                        <p:strVal val="visible"/>
                                      </p:to>
                                    </p:set>
                                    <p:animEffect transition="in" filter="fade">
                                      <p:cBhvr>
                                        <p:cTn id="181" dur="500"/>
                                        <p:tgtEl>
                                          <p:spTgt spid="20"/>
                                        </p:tgtEl>
                                      </p:cBhvr>
                                    </p:animEffect>
                                  </p:childTnLst>
                                </p:cTn>
                              </p:par>
                            </p:childTnLst>
                          </p:cTn>
                        </p:par>
                      </p:childTnLst>
                    </p:cTn>
                  </p:par>
                </p:childTnLst>
              </p:cTn>
              <p:nextCondLst>
                <p:cond evt="onClick" delay="0">
                  <p:tgtEl>
                    <p:spTgt spid="18"/>
                  </p:tgtEl>
                </p:cond>
              </p:nextCondLst>
            </p:seq>
            <p:seq concurrent="1" nextAc="seek">
              <p:cTn id="182" restart="whenNotActive" fill="hold" evtFilter="cancelBubble" nodeType="interactiveSeq">
                <p:stCondLst>
                  <p:cond evt="onClick" delay="0">
                    <p:tgtEl>
                      <p:spTgt spid="20"/>
                    </p:tgtEl>
                  </p:cond>
                </p:stCondLst>
                <p:endSync evt="end" delay="0">
                  <p:rtn val="all"/>
                </p:endSync>
                <p:childTnLst>
                  <p:par>
                    <p:cTn id="183" fill="hold">
                      <p:stCondLst>
                        <p:cond delay="0"/>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20"/>
                                        </p:tgtEl>
                                      </p:cBhvr>
                                    </p:animEffect>
                                    <p:set>
                                      <p:cBhvr>
                                        <p:cTn id="187" dur="1" fill="hold">
                                          <p:stCondLst>
                                            <p:cond delay="499"/>
                                          </p:stCondLst>
                                        </p:cTn>
                                        <p:tgtEl>
                                          <p:spTgt spid="20"/>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15"/>
                                        </p:tgtEl>
                                      </p:cBhvr>
                                    </p:animEffect>
                                    <p:set>
                                      <p:cBhvr>
                                        <p:cTn id="190" dur="1" fill="hold">
                                          <p:stCondLst>
                                            <p:cond delay="499"/>
                                          </p:stCondLst>
                                        </p:cTn>
                                        <p:tgtEl>
                                          <p:spTgt spid="15"/>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16"/>
                                        </p:tgtEl>
                                      </p:cBhvr>
                                    </p:animEffect>
                                    <p:set>
                                      <p:cBhvr>
                                        <p:cTn id="19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94" restart="whenNotActive" fill="hold" evtFilter="cancelBubble" nodeType="interactiveSeq">
                <p:stCondLst>
                  <p:cond evt="onClick" delay="0">
                    <p:tgtEl>
                      <p:spTgt spid="19"/>
                    </p:tgtEl>
                  </p:cond>
                </p:stCondLst>
                <p:endSync evt="end" delay="0">
                  <p:rtn val="all"/>
                </p:endSync>
                <p:childTnLst>
                  <p:par>
                    <p:cTn id="195" fill="hold">
                      <p:stCondLst>
                        <p:cond delay="0"/>
                      </p:stCondLst>
                      <p:childTnLst>
                        <p:par>
                          <p:cTn id="196" fill="hold">
                            <p:stCondLst>
                              <p:cond delay="0"/>
                            </p:stCondLst>
                            <p:childTnLst>
                              <p:par>
                                <p:cTn id="197" presetID="0" presetClass="path" presetSubtype="0" accel="50000" decel="50000" fill="hold" nodeType="clickEffect">
                                  <p:stCondLst>
                                    <p:cond delay="0"/>
                                  </p:stCondLst>
                                  <p:childTnLst>
                                    <p:animMotion origin="layout" path="M -0.00065 3.7037E-7 C 0.02513 0.01157 0.03842 0.01018 0.04857 0.03819 C 0.04532 0.07731 0.02474 0.08981 0.00144 0.1088 C -0.022 0.12338 -0.04895 0.11134 -0.07851 0.10162 " pathEditMode="relative" rAng="0" ptsTypes="AAAA">
                                      <p:cBhvr>
                                        <p:cTn id="198" dur="3000" fill="hold"/>
                                        <p:tgtEl>
                                          <p:spTgt spid="19"/>
                                        </p:tgtEl>
                                        <p:attrNameLst>
                                          <p:attrName>ppt_x</p:attrName>
                                          <p:attrName>ppt_y</p:attrName>
                                        </p:attrNameLst>
                                      </p:cBhvr>
                                      <p:rCtr x="-1432" y="5787"/>
                                    </p:animMotion>
                                  </p:childTnLst>
                                  <p:subTnLst>
                                    <p:audio>
                                      <p:cMediaNode>
                                        <p:cTn display="0" masterRel="sameClick">
                                          <p:stCondLst>
                                            <p:cond evt="begin" delay="0">
                                              <p:tn val="197"/>
                                            </p:cond>
                                          </p:stCondLst>
                                          <p:endCondLst>
                                            <p:cond evt="onStopAudio" delay="0">
                                              <p:tgtEl>
                                                <p:sldTgt/>
                                              </p:tgtEl>
                                            </p:cond>
                                          </p:endCondLst>
                                        </p:cTn>
                                        <p:tgtEl>
                                          <p:sndTgt r:embed="rId5" name="chimes.wav"/>
                                        </p:tgtEl>
                                      </p:cMediaNode>
                                    </p:audio>
                                  </p:subTnLst>
                                </p:cTn>
                              </p:par>
                              <p:par>
                                <p:cTn id="199" presetID="8" presetClass="emph" presetSubtype="0" fill="hold" nodeType="withEffect">
                                  <p:stCondLst>
                                    <p:cond delay="0"/>
                                  </p:stCondLst>
                                  <p:childTnLst>
                                    <p:animRot by="5400000">
                                      <p:cBhvr>
                                        <p:cTn id="200" dur="3000" fill="hold"/>
                                        <p:tgtEl>
                                          <p:spTgt spid="19"/>
                                        </p:tgtEl>
                                        <p:attrNameLst>
                                          <p:attrName>r</p:attrName>
                                        </p:attrNameLst>
                                      </p:cBhvr>
                                    </p:animRot>
                                  </p:childTnLst>
                                </p:cTn>
                              </p:par>
                              <p:par>
                                <p:cTn id="201" presetID="6" presetClass="emph" presetSubtype="0" fill="hold" nodeType="withEffect">
                                  <p:stCondLst>
                                    <p:cond delay="0"/>
                                  </p:stCondLst>
                                  <p:childTnLst>
                                    <p:animScale>
                                      <p:cBhvr>
                                        <p:cTn id="202" dur="3000" fill="hold"/>
                                        <p:tgtEl>
                                          <p:spTgt spid="19"/>
                                        </p:tgtEl>
                                      </p:cBhvr>
                                      <p:by x="20000" y="20000"/>
                                    </p:animScale>
                                  </p:childTnLst>
                                </p:cTn>
                              </p:par>
                              <p:par>
                                <p:cTn id="203" presetID="10" presetClass="exit" presetSubtype="0" fill="hold" nodeType="withEffect">
                                  <p:stCondLst>
                                    <p:cond delay="2500"/>
                                  </p:stCondLst>
                                  <p:childTnLst>
                                    <p:animEffect transition="out" filter="fade">
                                      <p:cBhvr>
                                        <p:cTn id="204" dur="500"/>
                                        <p:tgtEl>
                                          <p:spTgt spid="19"/>
                                        </p:tgtEl>
                                      </p:cBhvr>
                                    </p:animEffect>
                                    <p:set>
                                      <p:cBhvr>
                                        <p:cTn id="205" dur="1" fill="hold">
                                          <p:stCondLst>
                                            <p:cond delay="499"/>
                                          </p:stCondLst>
                                        </p:cTn>
                                        <p:tgtEl>
                                          <p:spTgt spid="19"/>
                                        </p:tgtEl>
                                        <p:attrNameLst>
                                          <p:attrName>style.visibility</p:attrName>
                                        </p:attrNameLst>
                                      </p:cBhvr>
                                      <p:to>
                                        <p:strVal val="hidden"/>
                                      </p:to>
                                    </p:set>
                                  </p:childTnLst>
                                </p:cTn>
                              </p:par>
                              <p:par>
                                <p:cTn id="206" presetID="1" presetClass="mediacall" presetSubtype="0" fill="hold" nodeType="withEffect">
                                  <p:stCondLst>
                                    <p:cond delay="2500"/>
                                  </p:stCondLst>
                                  <p:childTnLst>
                                    <p:cmd type="call" cmd="playFrom(0.0)">
                                      <p:cBhvr>
                                        <p:cTn id="207" dur="487" fill="hold"/>
                                        <p:tgtEl>
                                          <p:spTgt spid="10"/>
                                        </p:tgtEl>
                                      </p:cBhvr>
                                    </p:cmd>
                                  </p:childTnLst>
                                </p:cTn>
                              </p:par>
                              <p:par>
                                <p:cTn id="208" presetID="32" presetClass="emph" presetSubtype="0" repeatCount="4000" fill="hold" nodeType="withEffect">
                                  <p:stCondLst>
                                    <p:cond delay="3000"/>
                                  </p:stCondLst>
                                  <p:childTnLst>
                                    <p:animRot by="120000">
                                      <p:cBhvr>
                                        <p:cTn id="209" dur="50" fill="hold">
                                          <p:stCondLst>
                                            <p:cond delay="0"/>
                                          </p:stCondLst>
                                        </p:cTn>
                                        <p:tgtEl>
                                          <p:spTgt spid="38"/>
                                        </p:tgtEl>
                                        <p:attrNameLst>
                                          <p:attrName>r</p:attrName>
                                        </p:attrNameLst>
                                      </p:cBhvr>
                                    </p:animRot>
                                    <p:animRot by="-240000">
                                      <p:cBhvr>
                                        <p:cTn id="210" dur="100" fill="hold">
                                          <p:stCondLst>
                                            <p:cond delay="100"/>
                                          </p:stCondLst>
                                        </p:cTn>
                                        <p:tgtEl>
                                          <p:spTgt spid="38"/>
                                        </p:tgtEl>
                                        <p:attrNameLst>
                                          <p:attrName>r</p:attrName>
                                        </p:attrNameLst>
                                      </p:cBhvr>
                                    </p:animRot>
                                    <p:animRot by="240000">
                                      <p:cBhvr>
                                        <p:cTn id="211" dur="100" fill="hold">
                                          <p:stCondLst>
                                            <p:cond delay="200"/>
                                          </p:stCondLst>
                                        </p:cTn>
                                        <p:tgtEl>
                                          <p:spTgt spid="38"/>
                                        </p:tgtEl>
                                        <p:attrNameLst>
                                          <p:attrName>r</p:attrName>
                                        </p:attrNameLst>
                                      </p:cBhvr>
                                    </p:animRot>
                                    <p:animRot by="-240000">
                                      <p:cBhvr>
                                        <p:cTn id="212" dur="100" fill="hold">
                                          <p:stCondLst>
                                            <p:cond delay="300"/>
                                          </p:stCondLst>
                                        </p:cTn>
                                        <p:tgtEl>
                                          <p:spTgt spid="38"/>
                                        </p:tgtEl>
                                        <p:attrNameLst>
                                          <p:attrName>r</p:attrName>
                                        </p:attrNameLst>
                                      </p:cBhvr>
                                    </p:animRot>
                                    <p:animRot by="120000">
                                      <p:cBhvr>
                                        <p:cTn id="213" dur="100" fill="hold">
                                          <p:stCondLst>
                                            <p:cond delay="400"/>
                                          </p:stCondLst>
                                        </p:cTn>
                                        <p:tgtEl>
                                          <p:spTgt spid="38"/>
                                        </p:tgtEl>
                                        <p:attrNameLst>
                                          <p:attrName>r</p:attrName>
                                        </p:attrNameLst>
                                      </p:cBhvr>
                                    </p:animRot>
                                  </p:childTnLst>
                                  <p:subTnLst>
                                    <p:audio>
                                      <p:cMediaNode>
                                        <p:cTn display="0" masterRel="sameClick">
                                          <p:stCondLst>
                                            <p:cond evt="begin" delay="0">
                                              <p:tn val="208"/>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19"/>
                  </p:tgtEl>
                </p:cond>
              </p:nextCondLst>
            </p:seq>
            <p:seq concurrent="1" nextAc="seek">
              <p:cTn id="214" restart="whenNotActive" fill="hold" evtFilter="cancelBubble" nodeType="interactiveSeq">
                <p:stCondLst>
                  <p:cond evt="onClick" delay="0">
                    <p:tgtEl>
                      <p:spTgt spid="35"/>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250"/>
                                        <p:tgtEl>
                                          <p:spTgt spid="35"/>
                                        </p:tgtEl>
                                      </p:cBhvr>
                                    </p:animEffect>
                                    <p:set>
                                      <p:cBhvr>
                                        <p:cTn id="219" dur="1" fill="hold">
                                          <p:stCondLst>
                                            <p:cond delay="249"/>
                                          </p:stCondLst>
                                        </p:cTn>
                                        <p:tgtEl>
                                          <p:spTgt spid="35"/>
                                        </p:tgtEl>
                                        <p:attrNameLst>
                                          <p:attrName>style.visibility</p:attrName>
                                        </p:attrNameLst>
                                      </p:cBhvr>
                                      <p:to>
                                        <p:strVal val="hidden"/>
                                      </p:to>
                                    </p:set>
                                  </p:childTnLst>
                                </p:cTn>
                              </p:par>
                              <p:par>
                                <p:cTn id="220" presetID="10" presetClass="entr" presetSubtype="0" fill="hold" nodeType="withEffect">
                                  <p:stCondLst>
                                    <p:cond delay="0"/>
                                  </p:stCondLst>
                                  <p:childTnLst>
                                    <p:set>
                                      <p:cBhvr>
                                        <p:cTn id="221" dur="1" fill="hold">
                                          <p:stCondLst>
                                            <p:cond delay="0"/>
                                          </p:stCondLst>
                                        </p:cTn>
                                        <p:tgtEl>
                                          <p:spTgt spid="36"/>
                                        </p:tgtEl>
                                        <p:attrNameLst>
                                          <p:attrName>style.visibility</p:attrName>
                                        </p:attrNameLst>
                                      </p:cBhvr>
                                      <p:to>
                                        <p:strVal val="visible"/>
                                      </p:to>
                                    </p:set>
                                    <p:animEffect transition="in" filter="fade">
                                      <p:cBhvr>
                                        <p:cTn id="222" dur="250"/>
                                        <p:tgtEl>
                                          <p:spTgt spid="36"/>
                                        </p:tgtEl>
                                      </p:cBhvr>
                                    </p:animEffect>
                                  </p:childTnLst>
                                </p:cTn>
                              </p:par>
                            </p:childTnLst>
                          </p:cTn>
                        </p:par>
                        <p:par>
                          <p:cTn id="223" fill="hold">
                            <p:stCondLst>
                              <p:cond delay="250"/>
                            </p:stCondLst>
                            <p:childTnLst>
                              <p:par>
                                <p:cTn id="224" presetID="32" presetClass="emph" presetSubtype="0" repeatCount="indefinite" fill="hold" nodeType="afterEffect">
                                  <p:stCondLst>
                                    <p:cond delay="0"/>
                                  </p:stCondLst>
                                  <p:childTnLst>
                                    <p:animRot by="120000">
                                      <p:cBhvr>
                                        <p:cTn id="225" dur="100" fill="hold">
                                          <p:stCondLst>
                                            <p:cond delay="0"/>
                                          </p:stCondLst>
                                        </p:cTn>
                                        <p:tgtEl>
                                          <p:spTgt spid="36"/>
                                        </p:tgtEl>
                                        <p:attrNameLst>
                                          <p:attrName>r</p:attrName>
                                        </p:attrNameLst>
                                      </p:cBhvr>
                                    </p:animRot>
                                    <p:animRot by="-240000">
                                      <p:cBhvr>
                                        <p:cTn id="226" dur="200" fill="hold">
                                          <p:stCondLst>
                                            <p:cond delay="200"/>
                                          </p:stCondLst>
                                        </p:cTn>
                                        <p:tgtEl>
                                          <p:spTgt spid="36"/>
                                        </p:tgtEl>
                                        <p:attrNameLst>
                                          <p:attrName>r</p:attrName>
                                        </p:attrNameLst>
                                      </p:cBhvr>
                                    </p:animRot>
                                    <p:animRot by="240000">
                                      <p:cBhvr>
                                        <p:cTn id="227" dur="200" fill="hold">
                                          <p:stCondLst>
                                            <p:cond delay="400"/>
                                          </p:stCondLst>
                                        </p:cTn>
                                        <p:tgtEl>
                                          <p:spTgt spid="36"/>
                                        </p:tgtEl>
                                        <p:attrNameLst>
                                          <p:attrName>r</p:attrName>
                                        </p:attrNameLst>
                                      </p:cBhvr>
                                    </p:animRot>
                                    <p:animRot by="-240000">
                                      <p:cBhvr>
                                        <p:cTn id="228" dur="200" fill="hold">
                                          <p:stCondLst>
                                            <p:cond delay="600"/>
                                          </p:stCondLst>
                                        </p:cTn>
                                        <p:tgtEl>
                                          <p:spTgt spid="36"/>
                                        </p:tgtEl>
                                        <p:attrNameLst>
                                          <p:attrName>r</p:attrName>
                                        </p:attrNameLst>
                                      </p:cBhvr>
                                    </p:animRot>
                                    <p:animRot by="120000">
                                      <p:cBhvr>
                                        <p:cTn id="229" dur="200" fill="hold">
                                          <p:stCondLst>
                                            <p:cond delay="800"/>
                                          </p:stCondLst>
                                        </p:cTn>
                                        <p:tgtEl>
                                          <p:spTgt spid="36"/>
                                        </p:tgtEl>
                                        <p:attrNameLst>
                                          <p:attrName>r</p:attrName>
                                        </p:attrNameLst>
                                      </p:cBhvr>
                                    </p:animRot>
                                  </p:childTnLst>
                                </p:cTn>
                              </p:par>
                              <p:par>
                                <p:cTn id="230" presetID="10" presetClass="entr" presetSubtype="0" fill="hold" grpId="0" nodeType="withEffect">
                                  <p:stCondLst>
                                    <p:cond delay="0"/>
                                  </p:stCondLst>
                                  <p:childTnLst>
                                    <p:set>
                                      <p:cBhvr>
                                        <p:cTn id="231" dur="1" fill="hold">
                                          <p:stCondLst>
                                            <p:cond delay="0"/>
                                          </p:stCondLst>
                                        </p:cTn>
                                        <p:tgtEl>
                                          <p:spTgt spid="21"/>
                                        </p:tgtEl>
                                        <p:attrNameLst>
                                          <p:attrName>style.visibility</p:attrName>
                                        </p:attrNameLst>
                                      </p:cBhvr>
                                      <p:to>
                                        <p:strVal val="visible"/>
                                      </p:to>
                                    </p:set>
                                    <p:animEffect transition="in" filter="fade">
                                      <p:cBhvr>
                                        <p:cTn id="232" dur="500"/>
                                        <p:tgtEl>
                                          <p:spTgt spid="21"/>
                                        </p:tgtEl>
                                      </p:cBhvr>
                                    </p:animEffect>
                                  </p:childTnLst>
                                  <p:subTnLst>
                                    <p:audio>
                                      <p:cMediaNode>
                                        <p:cTn display="0" masterRel="sameClick">
                                          <p:stCondLst>
                                            <p:cond evt="begin" delay="0">
                                              <p:tn val="230"/>
                                            </p:cond>
                                          </p:stCondLst>
                                          <p:endCondLst>
                                            <p:cond evt="onStopAudio" delay="0">
                                              <p:tgtEl>
                                                <p:sldTgt/>
                                              </p:tgtEl>
                                            </p:cond>
                                          </p:endCondLst>
                                        </p:cTn>
                                        <p:tgtEl>
                                          <p:sndTgt r:embed="rId4" name="Check mark.wav"/>
                                        </p:tgtEl>
                                      </p:cMediaNode>
                                    </p:audio>
                                  </p:subTnLst>
                                </p:cTn>
                              </p:par>
                            </p:childTnLst>
                          </p:cTn>
                        </p:par>
                        <p:par>
                          <p:cTn id="233" fill="hold">
                            <p:stCondLst>
                              <p:cond delay="1250"/>
                            </p:stCondLst>
                            <p:childTnLst>
                              <p:par>
                                <p:cTn id="234" presetID="10" presetClass="entr" presetSubtype="0" fill="hold" grpId="0" nodeType="afterEffect">
                                  <p:stCondLst>
                                    <p:cond delay="0"/>
                                  </p:stCondLst>
                                  <p:childTnLst>
                                    <p:set>
                                      <p:cBhvr>
                                        <p:cTn id="235" dur="1" fill="hold">
                                          <p:stCondLst>
                                            <p:cond delay="0"/>
                                          </p:stCondLst>
                                        </p:cTn>
                                        <p:tgtEl>
                                          <p:spTgt spid="23"/>
                                        </p:tgtEl>
                                        <p:attrNameLst>
                                          <p:attrName>style.visibility</p:attrName>
                                        </p:attrNameLst>
                                      </p:cBhvr>
                                      <p:to>
                                        <p:strVal val="visible"/>
                                      </p:to>
                                    </p:set>
                                    <p:animEffect transition="in" filter="fade">
                                      <p:cBhvr>
                                        <p:cTn id="236" dur="500"/>
                                        <p:tgtEl>
                                          <p:spTgt spid="23"/>
                                        </p:tgtEl>
                                      </p:cBhvr>
                                    </p:animEffect>
                                  </p:childTnLst>
                                </p:cTn>
                              </p:par>
                            </p:childTnLst>
                          </p:cTn>
                        </p:par>
                      </p:childTnLst>
                    </p:cTn>
                  </p:par>
                </p:childTnLst>
              </p:cTn>
              <p:nextCondLst>
                <p:cond evt="onClick" delay="0">
                  <p:tgtEl>
                    <p:spTgt spid="35"/>
                  </p:tgtEl>
                </p:cond>
              </p:nextCondLst>
            </p:seq>
            <p:seq concurrent="1" nextAc="seek">
              <p:cTn id="237" restart="whenNotActive" fill="hold" evtFilter="cancelBubble" nodeType="interactiveSeq">
                <p:stCondLst>
                  <p:cond evt="onClick" delay="0">
                    <p:tgtEl>
                      <p:spTgt spid="23"/>
                    </p:tgtEl>
                  </p:cond>
                </p:stCondLst>
                <p:endSync evt="end" delay="0">
                  <p:rtn val="all"/>
                </p:endSync>
                <p:childTnLst>
                  <p:par>
                    <p:cTn id="238" fill="hold">
                      <p:stCondLst>
                        <p:cond delay="0"/>
                      </p:stCondLst>
                      <p:childTnLst>
                        <p:par>
                          <p:cTn id="239" fill="hold">
                            <p:stCondLst>
                              <p:cond delay="0"/>
                            </p:stCondLst>
                            <p:childTnLst>
                              <p:par>
                                <p:cTn id="240" presetID="10" presetClass="exit" presetSubtype="0" fill="hold" grpId="1" nodeType="clickEffect">
                                  <p:stCondLst>
                                    <p:cond delay="0"/>
                                  </p:stCondLst>
                                  <p:childTnLst>
                                    <p:animEffect transition="out" filter="fade">
                                      <p:cBhvr>
                                        <p:cTn id="241" dur="500"/>
                                        <p:tgtEl>
                                          <p:spTgt spid="23"/>
                                        </p:tgtEl>
                                      </p:cBhvr>
                                    </p:animEffect>
                                    <p:set>
                                      <p:cBhvr>
                                        <p:cTn id="242" dur="1" fill="hold">
                                          <p:stCondLst>
                                            <p:cond delay="499"/>
                                          </p:stCondLst>
                                        </p:cTn>
                                        <p:tgtEl>
                                          <p:spTgt spid="23"/>
                                        </p:tgtEl>
                                        <p:attrNameLst>
                                          <p:attrName>style.visibility</p:attrName>
                                        </p:attrNameLst>
                                      </p:cBhvr>
                                      <p:to>
                                        <p:strVal val="hidden"/>
                                      </p:to>
                                    </p:set>
                                  </p:childTnLst>
                                </p:cTn>
                              </p:par>
                            </p:childTnLst>
                          </p:cTn>
                        </p:par>
                        <p:par>
                          <p:cTn id="243" fill="hold">
                            <p:stCondLst>
                              <p:cond delay="500"/>
                            </p:stCondLst>
                            <p:childTnLst>
                              <p:par>
                                <p:cTn id="244" presetID="10" presetClass="entr" presetSubtype="0" fill="hold" grpId="0" nodeType="afterEffect">
                                  <p:stCondLst>
                                    <p:cond delay="0"/>
                                  </p:stCondLst>
                                  <p:childTnLst>
                                    <p:set>
                                      <p:cBhvr>
                                        <p:cTn id="245" dur="1" fill="hold">
                                          <p:stCondLst>
                                            <p:cond delay="0"/>
                                          </p:stCondLst>
                                        </p:cTn>
                                        <p:tgtEl>
                                          <p:spTgt spid="22"/>
                                        </p:tgtEl>
                                        <p:attrNameLst>
                                          <p:attrName>style.visibility</p:attrName>
                                        </p:attrNameLst>
                                      </p:cBhvr>
                                      <p:to>
                                        <p:strVal val="visible"/>
                                      </p:to>
                                    </p:set>
                                    <p:animEffect transition="in" filter="fade">
                                      <p:cBhvr>
                                        <p:cTn id="246" dur="500"/>
                                        <p:tgtEl>
                                          <p:spTgt spid="22"/>
                                        </p:tgtEl>
                                      </p:cBhvr>
                                    </p:animEffect>
                                  </p:childTnLst>
                                  <p:subTnLst>
                                    <p:audio>
                                      <p:cMediaNode>
                                        <p:cTn display="0" masterRel="sameClick">
                                          <p:stCondLst>
                                            <p:cond evt="begin" delay="0">
                                              <p:tn val="244"/>
                                            </p:cond>
                                          </p:stCondLst>
                                          <p:endCondLst>
                                            <p:cond evt="onStopAudio" delay="0">
                                              <p:tgtEl>
                                                <p:sldTgt/>
                                              </p:tgtEl>
                                            </p:cond>
                                          </p:endCondLst>
                                        </p:cTn>
                                        <p:tgtEl>
                                          <p:sndTgt r:embed="rId4" name="Check mark.wav"/>
                                        </p:tgtEl>
                                      </p:cMediaNode>
                                    </p:audio>
                                  </p:subTnLst>
                                </p:cTn>
                              </p:par>
                            </p:childTnLst>
                          </p:cTn>
                        </p:par>
                        <p:par>
                          <p:cTn id="247" fill="hold">
                            <p:stCondLst>
                              <p:cond delay="1000"/>
                            </p:stCondLst>
                            <p:childTnLst>
                              <p:par>
                                <p:cTn id="248" presetID="10" presetClass="entr" presetSubtype="0" fill="hold" grpId="0" nodeType="afterEffect">
                                  <p:stCondLst>
                                    <p:cond delay="0"/>
                                  </p:stCondLst>
                                  <p:childTnLst>
                                    <p:set>
                                      <p:cBhvr>
                                        <p:cTn id="249" dur="1" fill="hold">
                                          <p:stCondLst>
                                            <p:cond delay="0"/>
                                          </p:stCondLst>
                                        </p:cTn>
                                        <p:tgtEl>
                                          <p:spTgt spid="24"/>
                                        </p:tgtEl>
                                        <p:attrNameLst>
                                          <p:attrName>style.visibility</p:attrName>
                                        </p:attrNameLst>
                                      </p:cBhvr>
                                      <p:to>
                                        <p:strVal val="visible"/>
                                      </p:to>
                                    </p:set>
                                    <p:animEffect transition="in" filter="fade">
                                      <p:cBhvr>
                                        <p:cTn id="250" dur="500"/>
                                        <p:tgtEl>
                                          <p:spTgt spid="24"/>
                                        </p:tgtEl>
                                      </p:cBhvr>
                                    </p:animEffect>
                                  </p:childTnLst>
                                </p:cTn>
                              </p:par>
                            </p:childTnLst>
                          </p:cTn>
                        </p:par>
                      </p:childTnLst>
                    </p:cTn>
                  </p:par>
                </p:childTnLst>
              </p:cTn>
              <p:nextCondLst>
                <p:cond evt="onClick" delay="0">
                  <p:tgtEl>
                    <p:spTgt spid="23"/>
                  </p:tgtEl>
                </p:cond>
              </p:nextCondLst>
            </p:seq>
            <p:seq concurrent="1" nextAc="seek">
              <p:cTn id="251" restart="whenNotActive" fill="hold" evtFilter="cancelBubble" nodeType="interactiveSeq">
                <p:stCondLst>
                  <p:cond evt="onClick" delay="0">
                    <p:tgtEl>
                      <p:spTgt spid="24"/>
                    </p:tgtEl>
                  </p:cond>
                </p:stCondLst>
                <p:endSync evt="end" delay="0">
                  <p:rtn val="all"/>
                </p:endSync>
                <p:childTnLst>
                  <p:par>
                    <p:cTn id="252" fill="hold">
                      <p:stCondLst>
                        <p:cond delay="0"/>
                      </p:stCondLst>
                      <p:childTnLst>
                        <p:par>
                          <p:cTn id="253" fill="hold">
                            <p:stCondLst>
                              <p:cond delay="0"/>
                            </p:stCondLst>
                            <p:childTnLst>
                              <p:par>
                                <p:cTn id="254" presetID="10" presetClass="exit" presetSubtype="0" fill="hold" grpId="1" nodeType="clickEffect">
                                  <p:stCondLst>
                                    <p:cond delay="0"/>
                                  </p:stCondLst>
                                  <p:childTnLst>
                                    <p:animEffect transition="out" filter="fade">
                                      <p:cBhvr>
                                        <p:cTn id="255" dur="500"/>
                                        <p:tgtEl>
                                          <p:spTgt spid="24"/>
                                        </p:tgtEl>
                                      </p:cBhvr>
                                    </p:animEffect>
                                    <p:set>
                                      <p:cBhvr>
                                        <p:cTn id="256" dur="1" fill="hold">
                                          <p:stCondLst>
                                            <p:cond delay="499"/>
                                          </p:stCondLst>
                                        </p:cTn>
                                        <p:tgtEl>
                                          <p:spTgt spid="24"/>
                                        </p:tgtEl>
                                        <p:attrNameLst>
                                          <p:attrName>style.visibility</p:attrName>
                                        </p:attrNameLst>
                                      </p:cBhvr>
                                      <p:to>
                                        <p:strVal val="hidden"/>
                                      </p:to>
                                    </p:set>
                                  </p:childTnLst>
                                </p:cTn>
                              </p:par>
                              <p:par>
                                <p:cTn id="257" presetID="10" presetClass="exit" presetSubtype="0" fill="hold" grpId="1" nodeType="withEffect">
                                  <p:stCondLst>
                                    <p:cond delay="0"/>
                                  </p:stCondLst>
                                  <p:childTnLst>
                                    <p:animEffect transition="out" filter="fade">
                                      <p:cBhvr>
                                        <p:cTn id="258" dur="500"/>
                                        <p:tgtEl>
                                          <p:spTgt spid="21"/>
                                        </p:tgtEl>
                                      </p:cBhvr>
                                    </p:animEffect>
                                    <p:set>
                                      <p:cBhvr>
                                        <p:cTn id="259" dur="1" fill="hold">
                                          <p:stCondLst>
                                            <p:cond delay="499"/>
                                          </p:stCondLst>
                                        </p:cTn>
                                        <p:tgtEl>
                                          <p:spTgt spid="21"/>
                                        </p:tgtEl>
                                        <p:attrNameLst>
                                          <p:attrName>style.visibility</p:attrName>
                                        </p:attrNameLst>
                                      </p:cBhvr>
                                      <p:to>
                                        <p:strVal val="hidden"/>
                                      </p:to>
                                    </p:set>
                                  </p:childTnLst>
                                </p:cTn>
                              </p:par>
                              <p:par>
                                <p:cTn id="260" presetID="10" presetClass="exit" presetSubtype="0" fill="hold" grpId="1" nodeType="withEffect">
                                  <p:stCondLst>
                                    <p:cond delay="0"/>
                                  </p:stCondLst>
                                  <p:childTnLst>
                                    <p:animEffect transition="out" filter="fade">
                                      <p:cBhvr>
                                        <p:cTn id="261" dur="500"/>
                                        <p:tgtEl>
                                          <p:spTgt spid="22"/>
                                        </p:tgtEl>
                                      </p:cBhvr>
                                    </p:animEffect>
                                    <p:set>
                                      <p:cBhvr>
                                        <p:cTn id="26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3" restart="whenNotActive" fill="hold" evtFilter="cancelBubble" nodeType="interactiveSeq">
                <p:stCondLst>
                  <p:cond evt="onClick" delay="0">
                    <p:tgtEl>
                      <p:spTgt spid="36"/>
                    </p:tgtEl>
                  </p:cond>
                </p:stCondLst>
                <p:endSync evt="end" delay="0">
                  <p:rtn val="all"/>
                </p:endSync>
                <p:childTnLst>
                  <p:par>
                    <p:cTn id="264" fill="hold">
                      <p:stCondLst>
                        <p:cond delay="0"/>
                      </p:stCondLst>
                      <p:childTnLst>
                        <p:par>
                          <p:cTn id="265" fill="hold">
                            <p:stCondLst>
                              <p:cond delay="0"/>
                            </p:stCondLst>
                            <p:childTnLst>
                              <p:par>
                                <p:cTn id="266" presetID="0" presetClass="path" presetSubtype="0" accel="50000" decel="50000" fill="hold" nodeType="clickEffect">
                                  <p:stCondLst>
                                    <p:cond delay="0"/>
                                  </p:stCondLst>
                                  <p:childTnLst>
                                    <p:animMotion origin="layout" path="M -0.00026 3.7037E-6 C 0.04687 0.03541 -0.00612 0.19351 -0.02709 0.2324 C -0.05352 0.27754 -0.14714 0.33588 -0.19232 0.34768 " pathEditMode="relative" rAng="0" ptsTypes="AAA">
                                      <p:cBhvr>
                                        <p:cTn id="267" dur="3000" fill="hold"/>
                                        <p:tgtEl>
                                          <p:spTgt spid="36"/>
                                        </p:tgtEl>
                                        <p:attrNameLst>
                                          <p:attrName>ppt_x</p:attrName>
                                          <p:attrName>ppt_y</p:attrName>
                                        </p:attrNameLst>
                                      </p:cBhvr>
                                      <p:rCtr x="-8659" y="17384"/>
                                    </p:animMotion>
                                  </p:childTnLst>
                                  <p:subTnLst>
                                    <p:audio>
                                      <p:cMediaNode>
                                        <p:cTn display="0" masterRel="sameClick">
                                          <p:stCondLst>
                                            <p:cond evt="begin" delay="0">
                                              <p:tn val="266"/>
                                            </p:cond>
                                          </p:stCondLst>
                                          <p:endCondLst>
                                            <p:cond evt="onStopAudio" delay="0">
                                              <p:tgtEl>
                                                <p:sldTgt/>
                                              </p:tgtEl>
                                            </p:cond>
                                          </p:endCondLst>
                                        </p:cTn>
                                        <p:tgtEl>
                                          <p:sndTgt r:embed="rId5" name="chimes.wav"/>
                                        </p:tgtEl>
                                      </p:cMediaNode>
                                    </p:audio>
                                  </p:subTnLst>
                                </p:cTn>
                              </p:par>
                              <p:par>
                                <p:cTn id="268" presetID="8" presetClass="emph" presetSubtype="0" fill="hold" nodeType="withEffect">
                                  <p:stCondLst>
                                    <p:cond delay="0"/>
                                  </p:stCondLst>
                                  <p:childTnLst>
                                    <p:animRot by="5400000">
                                      <p:cBhvr>
                                        <p:cTn id="269" dur="3000" fill="hold"/>
                                        <p:tgtEl>
                                          <p:spTgt spid="36"/>
                                        </p:tgtEl>
                                        <p:attrNameLst>
                                          <p:attrName>r</p:attrName>
                                        </p:attrNameLst>
                                      </p:cBhvr>
                                    </p:animRot>
                                  </p:childTnLst>
                                </p:cTn>
                              </p:par>
                              <p:par>
                                <p:cTn id="270" presetID="6" presetClass="emph" presetSubtype="0" fill="hold" nodeType="withEffect">
                                  <p:stCondLst>
                                    <p:cond delay="0"/>
                                  </p:stCondLst>
                                  <p:childTnLst>
                                    <p:animScale>
                                      <p:cBhvr>
                                        <p:cTn id="271" dur="3000" fill="hold"/>
                                        <p:tgtEl>
                                          <p:spTgt spid="36"/>
                                        </p:tgtEl>
                                      </p:cBhvr>
                                      <p:by x="20000" y="20000"/>
                                    </p:animScale>
                                  </p:childTnLst>
                                </p:cTn>
                              </p:par>
                              <p:par>
                                <p:cTn id="272" presetID="10" presetClass="exit" presetSubtype="0" fill="hold" nodeType="withEffect">
                                  <p:stCondLst>
                                    <p:cond delay="2500"/>
                                  </p:stCondLst>
                                  <p:childTnLst>
                                    <p:animEffect transition="out" filter="fade">
                                      <p:cBhvr>
                                        <p:cTn id="273" dur="500"/>
                                        <p:tgtEl>
                                          <p:spTgt spid="36"/>
                                        </p:tgtEl>
                                      </p:cBhvr>
                                    </p:animEffect>
                                    <p:set>
                                      <p:cBhvr>
                                        <p:cTn id="274" dur="1" fill="hold">
                                          <p:stCondLst>
                                            <p:cond delay="499"/>
                                          </p:stCondLst>
                                        </p:cTn>
                                        <p:tgtEl>
                                          <p:spTgt spid="36"/>
                                        </p:tgtEl>
                                        <p:attrNameLst>
                                          <p:attrName>style.visibility</p:attrName>
                                        </p:attrNameLst>
                                      </p:cBhvr>
                                      <p:to>
                                        <p:strVal val="hidden"/>
                                      </p:to>
                                    </p:set>
                                  </p:childTnLst>
                                </p:cTn>
                              </p:par>
                              <p:par>
                                <p:cTn id="275" presetID="1" presetClass="mediacall" presetSubtype="0" fill="hold" nodeType="withEffect">
                                  <p:stCondLst>
                                    <p:cond delay="2500"/>
                                  </p:stCondLst>
                                  <p:childTnLst>
                                    <p:cmd type="call" cmd="playFrom(0.0)">
                                      <p:cBhvr>
                                        <p:cTn id="276" dur="487" fill="hold"/>
                                        <p:tgtEl>
                                          <p:spTgt spid="10"/>
                                        </p:tgtEl>
                                      </p:cBhvr>
                                    </p:cmd>
                                  </p:childTnLst>
                                </p:cTn>
                              </p:par>
                              <p:par>
                                <p:cTn id="277" presetID="32" presetClass="emph" presetSubtype="0" repeatCount="4000" fill="hold" nodeType="withEffect">
                                  <p:stCondLst>
                                    <p:cond delay="3000"/>
                                  </p:stCondLst>
                                  <p:childTnLst>
                                    <p:animRot by="120000">
                                      <p:cBhvr>
                                        <p:cTn id="278" dur="50" fill="hold">
                                          <p:stCondLst>
                                            <p:cond delay="0"/>
                                          </p:stCondLst>
                                        </p:cTn>
                                        <p:tgtEl>
                                          <p:spTgt spid="38"/>
                                        </p:tgtEl>
                                        <p:attrNameLst>
                                          <p:attrName>r</p:attrName>
                                        </p:attrNameLst>
                                      </p:cBhvr>
                                    </p:animRot>
                                    <p:animRot by="-240000">
                                      <p:cBhvr>
                                        <p:cTn id="279" dur="100" fill="hold">
                                          <p:stCondLst>
                                            <p:cond delay="100"/>
                                          </p:stCondLst>
                                        </p:cTn>
                                        <p:tgtEl>
                                          <p:spTgt spid="38"/>
                                        </p:tgtEl>
                                        <p:attrNameLst>
                                          <p:attrName>r</p:attrName>
                                        </p:attrNameLst>
                                      </p:cBhvr>
                                    </p:animRot>
                                    <p:animRot by="240000">
                                      <p:cBhvr>
                                        <p:cTn id="280" dur="100" fill="hold">
                                          <p:stCondLst>
                                            <p:cond delay="200"/>
                                          </p:stCondLst>
                                        </p:cTn>
                                        <p:tgtEl>
                                          <p:spTgt spid="38"/>
                                        </p:tgtEl>
                                        <p:attrNameLst>
                                          <p:attrName>r</p:attrName>
                                        </p:attrNameLst>
                                      </p:cBhvr>
                                    </p:animRot>
                                    <p:animRot by="-240000">
                                      <p:cBhvr>
                                        <p:cTn id="281" dur="100" fill="hold">
                                          <p:stCondLst>
                                            <p:cond delay="300"/>
                                          </p:stCondLst>
                                        </p:cTn>
                                        <p:tgtEl>
                                          <p:spTgt spid="38"/>
                                        </p:tgtEl>
                                        <p:attrNameLst>
                                          <p:attrName>r</p:attrName>
                                        </p:attrNameLst>
                                      </p:cBhvr>
                                    </p:animRot>
                                    <p:animRot by="120000">
                                      <p:cBhvr>
                                        <p:cTn id="282" dur="100" fill="hold">
                                          <p:stCondLst>
                                            <p:cond delay="400"/>
                                          </p:stCondLst>
                                        </p:cTn>
                                        <p:tgtEl>
                                          <p:spTgt spid="38"/>
                                        </p:tgtEl>
                                        <p:attrNameLst>
                                          <p:attrName>r</p:attrName>
                                        </p:attrNameLst>
                                      </p:cBhvr>
                                    </p:animRot>
                                  </p:childTnLst>
                                  <p:subTnLst>
                                    <p:audio>
                                      <p:cMediaNode>
                                        <p:cTn display="0" masterRel="sameClick">
                                          <p:stCondLst>
                                            <p:cond evt="begin" delay="0">
                                              <p:tn val="277"/>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36"/>
                  </p:tgtEl>
                </p:cond>
              </p:nextCondLst>
            </p:seq>
            <p:seq concurrent="1" nextAc="seek">
              <p:cTn id="283" restart="whenNotActive" fill="hold" evtFilter="cancelBubble" nodeType="interactiveSeq">
                <p:stCondLst>
                  <p:cond evt="onClick" delay="0">
                    <p:tgtEl>
                      <p:spTgt spid="27"/>
                    </p:tgtEl>
                  </p:cond>
                </p:stCondLst>
                <p:endSync evt="end" delay="0">
                  <p:rtn val="all"/>
                </p:endSync>
                <p:childTnLst>
                  <p:par>
                    <p:cTn id="284" fill="hold">
                      <p:stCondLst>
                        <p:cond delay="0"/>
                      </p:stCondLst>
                      <p:childTnLst>
                        <p:par>
                          <p:cTn id="285" fill="hold">
                            <p:stCondLst>
                              <p:cond delay="0"/>
                            </p:stCondLst>
                            <p:childTnLst>
                              <p:par>
                                <p:cTn id="286" presetID="10" presetClass="exit" presetSubtype="0" fill="hold" nodeType="clickEffect">
                                  <p:stCondLst>
                                    <p:cond delay="0"/>
                                  </p:stCondLst>
                                  <p:childTnLst>
                                    <p:animEffect transition="out" filter="fade">
                                      <p:cBhvr>
                                        <p:cTn id="287" dur="250"/>
                                        <p:tgtEl>
                                          <p:spTgt spid="27"/>
                                        </p:tgtEl>
                                      </p:cBhvr>
                                    </p:animEffect>
                                    <p:set>
                                      <p:cBhvr>
                                        <p:cTn id="288" dur="1" fill="hold">
                                          <p:stCondLst>
                                            <p:cond delay="249"/>
                                          </p:stCondLst>
                                        </p:cTn>
                                        <p:tgtEl>
                                          <p:spTgt spid="27"/>
                                        </p:tgtEl>
                                        <p:attrNameLst>
                                          <p:attrName>style.visibility</p:attrName>
                                        </p:attrNameLst>
                                      </p:cBhvr>
                                      <p:to>
                                        <p:strVal val="hidden"/>
                                      </p:to>
                                    </p:set>
                                  </p:childTnLst>
                                </p:cTn>
                              </p:par>
                              <p:par>
                                <p:cTn id="289" presetID="10" presetClass="entr" presetSubtype="0" fill="hold" nodeType="withEffect">
                                  <p:stCondLst>
                                    <p:cond delay="0"/>
                                  </p:stCondLst>
                                  <p:childTnLst>
                                    <p:set>
                                      <p:cBhvr>
                                        <p:cTn id="290" dur="1" fill="hold">
                                          <p:stCondLst>
                                            <p:cond delay="0"/>
                                          </p:stCondLst>
                                        </p:cTn>
                                        <p:tgtEl>
                                          <p:spTgt spid="29"/>
                                        </p:tgtEl>
                                        <p:attrNameLst>
                                          <p:attrName>style.visibility</p:attrName>
                                        </p:attrNameLst>
                                      </p:cBhvr>
                                      <p:to>
                                        <p:strVal val="visible"/>
                                      </p:to>
                                    </p:set>
                                    <p:animEffect transition="in" filter="fade">
                                      <p:cBhvr>
                                        <p:cTn id="291" dur="250"/>
                                        <p:tgtEl>
                                          <p:spTgt spid="29"/>
                                        </p:tgtEl>
                                      </p:cBhvr>
                                    </p:animEffect>
                                  </p:childTnLst>
                                </p:cTn>
                              </p:par>
                            </p:childTnLst>
                          </p:cTn>
                        </p:par>
                        <p:par>
                          <p:cTn id="292" fill="hold">
                            <p:stCondLst>
                              <p:cond delay="250"/>
                            </p:stCondLst>
                            <p:childTnLst>
                              <p:par>
                                <p:cTn id="293" presetID="32" presetClass="emph" presetSubtype="0" repeatCount="indefinite" fill="hold" nodeType="afterEffect">
                                  <p:stCondLst>
                                    <p:cond delay="0"/>
                                  </p:stCondLst>
                                  <p:childTnLst>
                                    <p:animRot by="120000">
                                      <p:cBhvr>
                                        <p:cTn id="294" dur="100" fill="hold">
                                          <p:stCondLst>
                                            <p:cond delay="0"/>
                                          </p:stCondLst>
                                        </p:cTn>
                                        <p:tgtEl>
                                          <p:spTgt spid="29"/>
                                        </p:tgtEl>
                                        <p:attrNameLst>
                                          <p:attrName>r</p:attrName>
                                        </p:attrNameLst>
                                      </p:cBhvr>
                                    </p:animRot>
                                    <p:animRot by="-240000">
                                      <p:cBhvr>
                                        <p:cTn id="295" dur="200" fill="hold">
                                          <p:stCondLst>
                                            <p:cond delay="200"/>
                                          </p:stCondLst>
                                        </p:cTn>
                                        <p:tgtEl>
                                          <p:spTgt spid="29"/>
                                        </p:tgtEl>
                                        <p:attrNameLst>
                                          <p:attrName>r</p:attrName>
                                        </p:attrNameLst>
                                      </p:cBhvr>
                                    </p:animRot>
                                    <p:animRot by="240000">
                                      <p:cBhvr>
                                        <p:cTn id="296" dur="200" fill="hold">
                                          <p:stCondLst>
                                            <p:cond delay="400"/>
                                          </p:stCondLst>
                                        </p:cTn>
                                        <p:tgtEl>
                                          <p:spTgt spid="29"/>
                                        </p:tgtEl>
                                        <p:attrNameLst>
                                          <p:attrName>r</p:attrName>
                                        </p:attrNameLst>
                                      </p:cBhvr>
                                    </p:animRot>
                                    <p:animRot by="-240000">
                                      <p:cBhvr>
                                        <p:cTn id="297" dur="200" fill="hold">
                                          <p:stCondLst>
                                            <p:cond delay="600"/>
                                          </p:stCondLst>
                                        </p:cTn>
                                        <p:tgtEl>
                                          <p:spTgt spid="29"/>
                                        </p:tgtEl>
                                        <p:attrNameLst>
                                          <p:attrName>r</p:attrName>
                                        </p:attrNameLst>
                                      </p:cBhvr>
                                    </p:animRot>
                                    <p:animRot by="120000">
                                      <p:cBhvr>
                                        <p:cTn id="298" dur="200" fill="hold">
                                          <p:stCondLst>
                                            <p:cond delay="800"/>
                                          </p:stCondLst>
                                        </p:cTn>
                                        <p:tgtEl>
                                          <p:spTgt spid="29"/>
                                        </p:tgtEl>
                                        <p:attrNameLst>
                                          <p:attrName>r</p:attrName>
                                        </p:attrNameLst>
                                      </p:cBhvr>
                                    </p:animRot>
                                  </p:childTnLst>
                                </p:cTn>
                              </p:par>
                              <p:par>
                                <p:cTn id="299" presetID="10" presetClass="entr" presetSubtype="0" fill="hold" grpId="0" nodeType="withEffect">
                                  <p:stCondLst>
                                    <p:cond delay="0"/>
                                  </p:stCondLst>
                                  <p:childTnLst>
                                    <p:set>
                                      <p:cBhvr>
                                        <p:cTn id="300" dur="1" fill="hold">
                                          <p:stCondLst>
                                            <p:cond delay="0"/>
                                          </p:stCondLst>
                                        </p:cTn>
                                        <p:tgtEl>
                                          <p:spTgt spid="25"/>
                                        </p:tgtEl>
                                        <p:attrNameLst>
                                          <p:attrName>style.visibility</p:attrName>
                                        </p:attrNameLst>
                                      </p:cBhvr>
                                      <p:to>
                                        <p:strVal val="visible"/>
                                      </p:to>
                                    </p:set>
                                    <p:animEffect transition="in" filter="fade">
                                      <p:cBhvr>
                                        <p:cTn id="301" dur="500"/>
                                        <p:tgtEl>
                                          <p:spTgt spid="25"/>
                                        </p:tgtEl>
                                      </p:cBhvr>
                                    </p:animEffect>
                                  </p:childTnLst>
                                  <p:subTnLst>
                                    <p:audio>
                                      <p:cMediaNode>
                                        <p:cTn display="0" masterRel="sameClick">
                                          <p:stCondLst>
                                            <p:cond evt="begin" delay="0">
                                              <p:tn val="299"/>
                                            </p:cond>
                                          </p:stCondLst>
                                          <p:endCondLst>
                                            <p:cond evt="onStopAudio" delay="0">
                                              <p:tgtEl>
                                                <p:sldTgt/>
                                              </p:tgtEl>
                                            </p:cond>
                                          </p:endCondLst>
                                        </p:cTn>
                                        <p:tgtEl>
                                          <p:sndTgt r:embed="rId4" name="Check mark.wav"/>
                                        </p:tgtEl>
                                      </p:cMediaNode>
                                    </p:audio>
                                  </p:subTnLst>
                                </p:cTn>
                              </p:par>
                            </p:childTnLst>
                          </p:cTn>
                        </p:par>
                        <p:par>
                          <p:cTn id="302" fill="hold">
                            <p:stCondLst>
                              <p:cond delay="1250"/>
                            </p:stCondLst>
                            <p:childTnLst>
                              <p:par>
                                <p:cTn id="303" presetID="10" presetClass="entr" presetSubtype="0" fill="hold" grpId="0" nodeType="afterEffect">
                                  <p:stCondLst>
                                    <p:cond delay="0"/>
                                  </p:stCondLst>
                                  <p:childTnLst>
                                    <p:set>
                                      <p:cBhvr>
                                        <p:cTn id="304" dur="1" fill="hold">
                                          <p:stCondLst>
                                            <p:cond delay="0"/>
                                          </p:stCondLst>
                                        </p:cTn>
                                        <p:tgtEl>
                                          <p:spTgt spid="28"/>
                                        </p:tgtEl>
                                        <p:attrNameLst>
                                          <p:attrName>style.visibility</p:attrName>
                                        </p:attrNameLst>
                                      </p:cBhvr>
                                      <p:to>
                                        <p:strVal val="visible"/>
                                      </p:to>
                                    </p:set>
                                    <p:animEffect transition="in" filter="fade">
                                      <p:cBhvr>
                                        <p:cTn id="305" dur="500"/>
                                        <p:tgtEl>
                                          <p:spTgt spid="28"/>
                                        </p:tgtEl>
                                      </p:cBhvr>
                                    </p:animEffect>
                                  </p:childTnLst>
                                </p:cTn>
                              </p:par>
                            </p:childTnLst>
                          </p:cTn>
                        </p:par>
                      </p:childTnLst>
                    </p:cTn>
                  </p:par>
                </p:childTnLst>
              </p:cTn>
              <p:nextCondLst>
                <p:cond evt="onClick" delay="0">
                  <p:tgtEl>
                    <p:spTgt spid="27"/>
                  </p:tgtEl>
                </p:cond>
              </p:nextCondLst>
            </p:seq>
            <p:seq concurrent="1" nextAc="seek">
              <p:cTn id="306" restart="whenNotActive" fill="hold" evtFilter="cancelBubble" nodeType="interactiveSeq">
                <p:stCondLst>
                  <p:cond evt="onClick" delay="0">
                    <p:tgtEl>
                      <p:spTgt spid="28"/>
                    </p:tgtEl>
                  </p:cond>
                </p:stCondLst>
                <p:endSync evt="end" delay="0">
                  <p:rtn val="all"/>
                </p:endSync>
                <p:childTnLst>
                  <p:par>
                    <p:cTn id="307" fill="hold">
                      <p:stCondLst>
                        <p:cond delay="0"/>
                      </p:stCondLst>
                      <p:childTnLst>
                        <p:par>
                          <p:cTn id="308" fill="hold">
                            <p:stCondLst>
                              <p:cond delay="0"/>
                            </p:stCondLst>
                            <p:childTnLst>
                              <p:par>
                                <p:cTn id="309" presetID="10" presetClass="exit" presetSubtype="0" fill="hold" grpId="1" nodeType="clickEffect">
                                  <p:stCondLst>
                                    <p:cond delay="0"/>
                                  </p:stCondLst>
                                  <p:childTnLst>
                                    <p:animEffect transition="out" filter="fade">
                                      <p:cBhvr>
                                        <p:cTn id="310" dur="500"/>
                                        <p:tgtEl>
                                          <p:spTgt spid="28"/>
                                        </p:tgtEl>
                                      </p:cBhvr>
                                    </p:animEffect>
                                    <p:set>
                                      <p:cBhvr>
                                        <p:cTn id="311" dur="1" fill="hold">
                                          <p:stCondLst>
                                            <p:cond delay="499"/>
                                          </p:stCondLst>
                                        </p:cTn>
                                        <p:tgtEl>
                                          <p:spTgt spid="28"/>
                                        </p:tgtEl>
                                        <p:attrNameLst>
                                          <p:attrName>style.visibility</p:attrName>
                                        </p:attrNameLst>
                                      </p:cBhvr>
                                      <p:to>
                                        <p:strVal val="hidden"/>
                                      </p:to>
                                    </p:set>
                                  </p:childTnLst>
                                </p:cTn>
                              </p:par>
                            </p:childTnLst>
                          </p:cTn>
                        </p:par>
                        <p:par>
                          <p:cTn id="312" fill="hold">
                            <p:stCondLst>
                              <p:cond delay="500"/>
                            </p:stCondLst>
                            <p:childTnLst>
                              <p:par>
                                <p:cTn id="313" presetID="10" presetClass="entr" presetSubtype="0" fill="hold" grpId="0" nodeType="afterEffect">
                                  <p:stCondLst>
                                    <p:cond delay="0"/>
                                  </p:stCondLst>
                                  <p:childTnLst>
                                    <p:set>
                                      <p:cBhvr>
                                        <p:cTn id="314" dur="1" fill="hold">
                                          <p:stCondLst>
                                            <p:cond delay="0"/>
                                          </p:stCondLst>
                                        </p:cTn>
                                        <p:tgtEl>
                                          <p:spTgt spid="26"/>
                                        </p:tgtEl>
                                        <p:attrNameLst>
                                          <p:attrName>style.visibility</p:attrName>
                                        </p:attrNameLst>
                                      </p:cBhvr>
                                      <p:to>
                                        <p:strVal val="visible"/>
                                      </p:to>
                                    </p:set>
                                    <p:animEffect transition="in" filter="fade">
                                      <p:cBhvr>
                                        <p:cTn id="315" dur="500"/>
                                        <p:tgtEl>
                                          <p:spTgt spid="26"/>
                                        </p:tgtEl>
                                      </p:cBhvr>
                                    </p:animEffect>
                                  </p:childTnLst>
                                  <p:subTnLst>
                                    <p:audio>
                                      <p:cMediaNode>
                                        <p:cTn display="0" masterRel="sameClick">
                                          <p:stCondLst>
                                            <p:cond evt="begin" delay="0">
                                              <p:tn val="313"/>
                                            </p:cond>
                                          </p:stCondLst>
                                          <p:endCondLst>
                                            <p:cond evt="onStopAudio" delay="0">
                                              <p:tgtEl>
                                                <p:sldTgt/>
                                              </p:tgtEl>
                                            </p:cond>
                                          </p:endCondLst>
                                        </p:cTn>
                                        <p:tgtEl>
                                          <p:sndTgt r:embed="rId4" name="Check mark.wav"/>
                                        </p:tgtEl>
                                      </p:cMediaNode>
                                    </p:audio>
                                  </p:subTnLst>
                                </p:cTn>
                              </p:par>
                            </p:childTnLst>
                          </p:cTn>
                        </p:par>
                        <p:par>
                          <p:cTn id="316" fill="hold">
                            <p:stCondLst>
                              <p:cond delay="1000"/>
                            </p:stCondLst>
                            <p:childTnLst>
                              <p:par>
                                <p:cTn id="317" presetID="10" presetClass="entr" presetSubtype="0" fill="hold" grpId="0" nodeType="afterEffect">
                                  <p:stCondLst>
                                    <p:cond delay="0"/>
                                  </p:stCondLst>
                                  <p:childTnLst>
                                    <p:set>
                                      <p:cBhvr>
                                        <p:cTn id="318" dur="1" fill="hold">
                                          <p:stCondLst>
                                            <p:cond delay="0"/>
                                          </p:stCondLst>
                                        </p:cTn>
                                        <p:tgtEl>
                                          <p:spTgt spid="30"/>
                                        </p:tgtEl>
                                        <p:attrNameLst>
                                          <p:attrName>style.visibility</p:attrName>
                                        </p:attrNameLst>
                                      </p:cBhvr>
                                      <p:to>
                                        <p:strVal val="visible"/>
                                      </p:to>
                                    </p:set>
                                    <p:animEffect transition="in" filter="fade">
                                      <p:cBhvr>
                                        <p:cTn id="319" dur="500"/>
                                        <p:tgtEl>
                                          <p:spTgt spid="30"/>
                                        </p:tgtEl>
                                      </p:cBhvr>
                                    </p:animEffect>
                                  </p:childTnLst>
                                </p:cTn>
                              </p:par>
                            </p:childTnLst>
                          </p:cTn>
                        </p:par>
                      </p:childTnLst>
                    </p:cTn>
                  </p:par>
                </p:childTnLst>
              </p:cTn>
              <p:nextCondLst>
                <p:cond evt="onClick" delay="0">
                  <p:tgtEl>
                    <p:spTgt spid="28"/>
                  </p:tgtEl>
                </p:cond>
              </p:nextCondLst>
            </p:seq>
            <p:seq concurrent="1" nextAc="seek">
              <p:cTn id="320" restart="whenNotActive" fill="hold" evtFilter="cancelBubble" nodeType="interactiveSeq">
                <p:stCondLst>
                  <p:cond evt="onClick" delay="0">
                    <p:tgtEl>
                      <p:spTgt spid="30"/>
                    </p:tgtEl>
                  </p:cond>
                </p:stCondLst>
                <p:endSync evt="end" delay="0">
                  <p:rtn val="all"/>
                </p:endSync>
                <p:childTnLst>
                  <p:par>
                    <p:cTn id="321" fill="hold">
                      <p:stCondLst>
                        <p:cond delay="0"/>
                      </p:stCondLst>
                      <p:childTnLst>
                        <p:par>
                          <p:cTn id="322" fill="hold">
                            <p:stCondLst>
                              <p:cond delay="0"/>
                            </p:stCondLst>
                            <p:childTnLst>
                              <p:par>
                                <p:cTn id="323" presetID="10" presetClass="exit" presetSubtype="0" fill="hold" grpId="1" nodeType="clickEffect">
                                  <p:stCondLst>
                                    <p:cond delay="0"/>
                                  </p:stCondLst>
                                  <p:childTnLst>
                                    <p:animEffect transition="out" filter="fade">
                                      <p:cBhvr>
                                        <p:cTn id="324" dur="500"/>
                                        <p:tgtEl>
                                          <p:spTgt spid="30"/>
                                        </p:tgtEl>
                                      </p:cBhvr>
                                    </p:animEffect>
                                    <p:set>
                                      <p:cBhvr>
                                        <p:cTn id="325" dur="1" fill="hold">
                                          <p:stCondLst>
                                            <p:cond delay="499"/>
                                          </p:stCondLst>
                                        </p:cTn>
                                        <p:tgtEl>
                                          <p:spTgt spid="30"/>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500"/>
                                        <p:tgtEl>
                                          <p:spTgt spid="25"/>
                                        </p:tgtEl>
                                      </p:cBhvr>
                                    </p:animEffect>
                                    <p:set>
                                      <p:cBhvr>
                                        <p:cTn id="328" dur="1" fill="hold">
                                          <p:stCondLst>
                                            <p:cond delay="499"/>
                                          </p:stCondLst>
                                        </p:cTn>
                                        <p:tgtEl>
                                          <p:spTgt spid="25"/>
                                        </p:tgtEl>
                                        <p:attrNameLst>
                                          <p:attrName>style.visibility</p:attrName>
                                        </p:attrNameLst>
                                      </p:cBhvr>
                                      <p:to>
                                        <p:strVal val="hidden"/>
                                      </p:to>
                                    </p:set>
                                  </p:childTnLst>
                                </p:cTn>
                              </p:par>
                              <p:par>
                                <p:cTn id="329" presetID="10" presetClass="exit" presetSubtype="0" fill="hold" grpId="1" nodeType="withEffect">
                                  <p:stCondLst>
                                    <p:cond delay="0"/>
                                  </p:stCondLst>
                                  <p:childTnLst>
                                    <p:animEffect transition="out" filter="fade">
                                      <p:cBhvr>
                                        <p:cTn id="330" dur="500"/>
                                        <p:tgtEl>
                                          <p:spTgt spid="26"/>
                                        </p:tgtEl>
                                      </p:cBhvr>
                                    </p:animEffect>
                                    <p:set>
                                      <p:cBhvr>
                                        <p:cTn id="33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32" restart="whenNotActive" fill="hold" evtFilter="cancelBubble" nodeType="interactiveSeq">
                <p:stCondLst>
                  <p:cond evt="onClick" delay="0">
                    <p:tgtEl>
                      <p:spTgt spid="29"/>
                    </p:tgtEl>
                  </p:cond>
                </p:stCondLst>
                <p:endSync evt="end" delay="0">
                  <p:rtn val="all"/>
                </p:endSync>
                <p:childTnLst>
                  <p:par>
                    <p:cTn id="333" fill="hold">
                      <p:stCondLst>
                        <p:cond delay="0"/>
                      </p:stCondLst>
                      <p:childTnLst>
                        <p:par>
                          <p:cTn id="334" fill="hold">
                            <p:stCondLst>
                              <p:cond delay="0"/>
                            </p:stCondLst>
                            <p:childTnLst>
                              <p:par>
                                <p:cTn id="335" presetID="0" presetClass="path" presetSubtype="0" accel="50000" decel="50000" fill="hold" nodeType="clickEffect">
                                  <p:stCondLst>
                                    <p:cond delay="0"/>
                                  </p:stCondLst>
                                  <p:childTnLst>
                                    <p:animMotion origin="layout" path="M -0.00027 1.11111E-6 C -0.03021 0.02685 -0.05287 0.04398 -0.0806 0.04792 C -0.12149 0.05694 -0.15912 0.05046 -0.20508 0.03588 " pathEditMode="relative" rAng="0" ptsTypes="AAA">
                                      <p:cBhvr>
                                        <p:cTn id="336" dur="3000" fill="hold"/>
                                        <p:tgtEl>
                                          <p:spTgt spid="29"/>
                                        </p:tgtEl>
                                        <p:attrNameLst>
                                          <p:attrName>ppt_x</p:attrName>
                                          <p:attrName>ppt_y</p:attrName>
                                        </p:attrNameLst>
                                      </p:cBhvr>
                                      <p:rCtr x="-10247" y="2593"/>
                                    </p:animMotion>
                                  </p:childTnLst>
                                  <p:subTnLst>
                                    <p:audio>
                                      <p:cMediaNode>
                                        <p:cTn display="0" masterRel="sameClick">
                                          <p:stCondLst>
                                            <p:cond evt="begin" delay="0">
                                              <p:tn val="335"/>
                                            </p:cond>
                                          </p:stCondLst>
                                          <p:endCondLst>
                                            <p:cond evt="onStopAudio" delay="0">
                                              <p:tgtEl>
                                                <p:sldTgt/>
                                              </p:tgtEl>
                                            </p:cond>
                                          </p:endCondLst>
                                        </p:cTn>
                                        <p:tgtEl>
                                          <p:sndTgt r:embed="rId5" name="chimes.wav"/>
                                        </p:tgtEl>
                                      </p:cMediaNode>
                                    </p:audio>
                                  </p:subTnLst>
                                </p:cTn>
                              </p:par>
                              <p:par>
                                <p:cTn id="337" presetID="8" presetClass="emph" presetSubtype="0" fill="hold" nodeType="withEffect">
                                  <p:stCondLst>
                                    <p:cond delay="0"/>
                                  </p:stCondLst>
                                  <p:childTnLst>
                                    <p:animRot by="5400000">
                                      <p:cBhvr>
                                        <p:cTn id="338" dur="3000" fill="hold"/>
                                        <p:tgtEl>
                                          <p:spTgt spid="29"/>
                                        </p:tgtEl>
                                        <p:attrNameLst>
                                          <p:attrName>r</p:attrName>
                                        </p:attrNameLst>
                                      </p:cBhvr>
                                    </p:animRot>
                                  </p:childTnLst>
                                </p:cTn>
                              </p:par>
                              <p:par>
                                <p:cTn id="339" presetID="6" presetClass="emph" presetSubtype="0" fill="hold" nodeType="withEffect">
                                  <p:stCondLst>
                                    <p:cond delay="0"/>
                                  </p:stCondLst>
                                  <p:childTnLst>
                                    <p:animScale>
                                      <p:cBhvr>
                                        <p:cTn id="340" dur="3000" fill="hold"/>
                                        <p:tgtEl>
                                          <p:spTgt spid="29"/>
                                        </p:tgtEl>
                                      </p:cBhvr>
                                      <p:by x="20000" y="20000"/>
                                    </p:animScale>
                                  </p:childTnLst>
                                </p:cTn>
                              </p:par>
                              <p:par>
                                <p:cTn id="341" presetID="10" presetClass="exit" presetSubtype="0" fill="hold" nodeType="withEffect">
                                  <p:stCondLst>
                                    <p:cond delay="2500"/>
                                  </p:stCondLst>
                                  <p:childTnLst>
                                    <p:animEffect transition="out" filter="fade">
                                      <p:cBhvr>
                                        <p:cTn id="342" dur="500"/>
                                        <p:tgtEl>
                                          <p:spTgt spid="29"/>
                                        </p:tgtEl>
                                      </p:cBhvr>
                                    </p:animEffect>
                                    <p:set>
                                      <p:cBhvr>
                                        <p:cTn id="343" dur="1" fill="hold">
                                          <p:stCondLst>
                                            <p:cond delay="499"/>
                                          </p:stCondLst>
                                        </p:cTn>
                                        <p:tgtEl>
                                          <p:spTgt spid="29"/>
                                        </p:tgtEl>
                                        <p:attrNameLst>
                                          <p:attrName>style.visibility</p:attrName>
                                        </p:attrNameLst>
                                      </p:cBhvr>
                                      <p:to>
                                        <p:strVal val="hidden"/>
                                      </p:to>
                                    </p:set>
                                  </p:childTnLst>
                                </p:cTn>
                              </p:par>
                              <p:par>
                                <p:cTn id="344" presetID="1" presetClass="mediacall" presetSubtype="0" fill="hold" nodeType="withEffect">
                                  <p:stCondLst>
                                    <p:cond delay="2500"/>
                                  </p:stCondLst>
                                  <p:childTnLst>
                                    <p:cmd type="call" cmd="playFrom(0.0)">
                                      <p:cBhvr>
                                        <p:cTn id="345" dur="487" fill="hold"/>
                                        <p:tgtEl>
                                          <p:spTgt spid="10"/>
                                        </p:tgtEl>
                                      </p:cBhvr>
                                    </p:cmd>
                                  </p:childTnLst>
                                </p:cTn>
                              </p:par>
                              <p:par>
                                <p:cTn id="346" presetID="32" presetClass="emph" presetSubtype="0" repeatCount="4000" fill="hold" nodeType="withEffect">
                                  <p:stCondLst>
                                    <p:cond delay="3000"/>
                                  </p:stCondLst>
                                  <p:childTnLst>
                                    <p:animRot by="120000">
                                      <p:cBhvr>
                                        <p:cTn id="347" dur="50" fill="hold">
                                          <p:stCondLst>
                                            <p:cond delay="0"/>
                                          </p:stCondLst>
                                        </p:cTn>
                                        <p:tgtEl>
                                          <p:spTgt spid="38"/>
                                        </p:tgtEl>
                                        <p:attrNameLst>
                                          <p:attrName>r</p:attrName>
                                        </p:attrNameLst>
                                      </p:cBhvr>
                                    </p:animRot>
                                    <p:animRot by="-240000">
                                      <p:cBhvr>
                                        <p:cTn id="348" dur="100" fill="hold">
                                          <p:stCondLst>
                                            <p:cond delay="100"/>
                                          </p:stCondLst>
                                        </p:cTn>
                                        <p:tgtEl>
                                          <p:spTgt spid="38"/>
                                        </p:tgtEl>
                                        <p:attrNameLst>
                                          <p:attrName>r</p:attrName>
                                        </p:attrNameLst>
                                      </p:cBhvr>
                                    </p:animRot>
                                    <p:animRot by="240000">
                                      <p:cBhvr>
                                        <p:cTn id="349" dur="100" fill="hold">
                                          <p:stCondLst>
                                            <p:cond delay="200"/>
                                          </p:stCondLst>
                                        </p:cTn>
                                        <p:tgtEl>
                                          <p:spTgt spid="38"/>
                                        </p:tgtEl>
                                        <p:attrNameLst>
                                          <p:attrName>r</p:attrName>
                                        </p:attrNameLst>
                                      </p:cBhvr>
                                    </p:animRot>
                                    <p:animRot by="-240000">
                                      <p:cBhvr>
                                        <p:cTn id="350" dur="100" fill="hold">
                                          <p:stCondLst>
                                            <p:cond delay="300"/>
                                          </p:stCondLst>
                                        </p:cTn>
                                        <p:tgtEl>
                                          <p:spTgt spid="38"/>
                                        </p:tgtEl>
                                        <p:attrNameLst>
                                          <p:attrName>r</p:attrName>
                                        </p:attrNameLst>
                                      </p:cBhvr>
                                    </p:animRot>
                                    <p:animRot by="120000">
                                      <p:cBhvr>
                                        <p:cTn id="351" dur="100" fill="hold">
                                          <p:stCondLst>
                                            <p:cond delay="400"/>
                                          </p:stCondLst>
                                        </p:cTn>
                                        <p:tgtEl>
                                          <p:spTgt spid="38"/>
                                        </p:tgtEl>
                                        <p:attrNameLst>
                                          <p:attrName>r</p:attrName>
                                        </p:attrNameLst>
                                      </p:cBhvr>
                                    </p:animRot>
                                  </p:childTnLst>
                                  <p:subTnLst>
                                    <p:audio>
                                      <p:cMediaNode>
                                        <p:cTn display="0" masterRel="sameClick">
                                          <p:stCondLst>
                                            <p:cond evt="begin" delay="0">
                                              <p:tn val="346"/>
                                            </p:cond>
                                          </p:stCondLst>
                                          <p:endCondLst>
                                            <p:cond evt="onStopAudio" delay="0">
                                              <p:tgtEl>
                                                <p:sldTgt/>
                                              </p:tgtEl>
                                            </p:cond>
                                          </p:endCondLst>
                                        </p:cTn>
                                        <p:tgtEl>
                                          <p:sndTgt r:embed="rId6" name="yeeh.wav"/>
                                        </p:tgtEl>
                                      </p:cMediaNode>
                                    </p:audio>
                                  </p:subTnLst>
                                </p:cTn>
                              </p:par>
                            </p:childTnLst>
                          </p:cTn>
                        </p:par>
                      </p:childTnLst>
                    </p:cTn>
                  </p:par>
                </p:childTnLst>
              </p:cTn>
              <p:nextCondLst>
                <p:cond evt="onClick" delay="0">
                  <p:tgtEl>
                    <p:spTgt spid="29"/>
                  </p:tgtEl>
                </p:cond>
              </p:nextCondLst>
            </p:seq>
            <p:video>
              <p:cMediaNode vol="80000" mute="1">
                <p:cTn id="352" fill="hold" display="0">
                  <p:stCondLst>
                    <p:cond delay="indefinite"/>
                  </p:stCondLst>
                  <p:endCondLst>
                    <p:cond evt="onStopAudio" delay="0">
                      <p:tgtEl>
                        <p:sldTgt/>
                      </p:tgtEl>
                    </p:cond>
                  </p:endCondLst>
                </p:cTn>
                <p:tgtEl>
                  <p:spTgt spid="10"/>
                </p:tgtEl>
              </p:cMediaNode>
            </p:video>
          </p:childTnLst>
        </p:cTn>
      </p:par>
    </p:tnLst>
    <p:bldLst>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8" grpId="0" animBg="1"/>
      <p:bldP spid="28" grpId="1"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00250" y="1337481"/>
            <a:ext cx="4967785" cy="313362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10000" b="1" dirty="0">
                <a:solidFill>
                  <a:schemeClr val="tx1"/>
                </a:solidFill>
                <a:latin typeface="+mj-lt"/>
                <a:cs typeface="Times New Roman" pitchFamily="18" charset="0"/>
              </a:rPr>
              <a:t>âm</a:t>
            </a:r>
            <a:endParaRPr lang="en-US" sz="10000" b="1" dirty="0">
              <a:solidFill>
                <a:schemeClr val="tx1"/>
              </a:solidFill>
              <a:latin typeface="+mj-lt"/>
              <a:cs typeface="Times New Roman" pitchFamily="18" charset="0"/>
            </a:endParaRPr>
          </a:p>
        </p:txBody>
      </p:sp>
      <p:pic>
        <p:nvPicPr>
          <p:cNvPr id="9" name="Picture 8" descr="anh-dong-powerpoint-vo-tay_013558838.gif"/>
          <p:cNvPicPr>
            <a:picLocks noChangeAspect="1"/>
          </p:cNvPicPr>
          <p:nvPr/>
        </p:nvPicPr>
        <p:blipFill>
          <a:blip r:embed="rId2"/>
          <a:stretch>
            <a:fillRect/>
          </a:stretch>
        </p:blipFill>
        <p:spPr>
          <a:xfrm>
            <a:off x="0" y="4476467"/>
            <a:ext cx="2470245" cy="1965276"/>
          </a:xfrm>
          <a:prstGeom prst="rect">
            <a:avLst/>
          </a:prstGeom>
        </p:spPr>
      </p:pic>
      <p:pic>
        <p:nvPicPr>
          <p:cNvPr id="10" name="Picture 9" descr="1-mau_slide_powerpoint_dep_ctu.vn_(4).gif"/>
          <p:cNvPicPr>
            <a:picLocks noChangeAspect="1"/>
          </p:cNvPicPr>
          <p:nvPr/>
        </p:nvPicPr>
        <p:blipFill>
          <a:blip r:embed="rId3"/>
          <a:stretch>
            <a:fillRect/>
          </a:stretch>
        </p:blipFill>
        <p:spPr>
          <a:xfrm>
            <a:off x="4957763" y="0"/>
            <a:ext cx="1733549" cy="1322614"/>
          </a:xfrm>
          <a:prstGeom prst="rect">
            <a:avLst/>
          </a:prstGeom>
        </p:spPr>
      </p:pic>
      <p:pic>
        <p:nvPicPr>
          <p:cNvPr id="12" name="Picture 11" descr="Ảnh-động-slide-học-tập.gif"/>
          <p:cNvPicPr>
            <a:picLocks noChangeAspect="1"/>
          </p:cNvPicPr>
          <p:nvPr/>
        </p:nvPicPr>
        <p:blipFill>
          <a:blip r:embed="rId4"/>
          <a:stretch>
            <a:fillRect/>
          </a:stretch>
        </p:blipFill>
        <p:spPr>
          <a:xfrm>
            <a:off x="9457898" y="4217158"/>
            <a:ext cx="3129317" cy="2640842"/>
          </a:xfrm>
          <a:prstGeom prst="rect">
            <a:avLst/>
          </a:prstGeom>
        </p:spPr>
      </p:pic>
      <p:sp>
        <p:nvSpPr>
          <p:cNvPr id="13" name="Oval 12"/>
          <p:cNvSpPr/>
          <p:nvPr/>
        </p:nvSpPr>
        <p:spPr>
          <a:xfrm>
            <a:off x="6919415" y="1446662"/>
            <a:ext cx="4885898" cy="30790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10000" b="1" dirty="0">
                <a:solidFill>
                  <a:schemeClr val="tx1"/>
                </a:solidFill>
                <a:latin typeface="+mj-lt"/>
                <a:cs typeface="Times New Roman" pitchFamily="18" charset="0"/>
              </a:rPr>
              <a:t>âp</a:t>
            </a:r>
            <a:endParaRPr lang="en-US" sz="10000" b="1" dirty="0">
              <a:solidFill>
                <a:schemeClr val="tx1"/>
              </a:solidFill>
              <a:latin typeface="+mj-lt"/>
              <a:cs typeface="Times New Roman" pitchFamily="18" charset="0"/>
            </a:endParaRPr>
          </a:p>
        </p:txBody>
      </p:sp>
    </p:spTree>
    <p:extLst>
      <p:ext uri="{BB962C8B-B14F-4D97-AF65-F5344CB8AC3E}">
        <p14:creationId xmlns:p14="http://schemas.microsoft.com/office/powerpoint/2010/main" val="19413996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4)">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slide-thuyet-trinh-dep-17-1024x768.jpg"/>
          <p:cNvPicPr>
            <a:picLocks noChangeAspect="1"/>
          </p:cNvPicPr>
          <p:nvPr/>
        </p:nvPicPr>
        <p:blipFill>
          <a:blip r:embed="rId2"/>
          <a:stretch>
            <a:fillRect/>
          </a:stretch>
        </p:blipFill>
        <p:spPr>
          <a:xfrm>
            <a:off x="0" y="1109734"/>
            <a:ext cx="12192000" cy="5882186"/>
          </a:xfrm>
          <a:prstGeom prst="rect">
            <a:avLst/>
          </a:prstGeom>
        </p:spPr>
      </p:pic>
      <p:pic>
        <p:nvPicPr>
          <p:cNvPr id="6" name="Picture 5" descr="4-ctu.vn_anh_dong_mau_slide_powerpoint_dep_(152).gif"/>
          <p:cNvPicPr>
            <a:picLocks noChangeAspect="1"/>
          </p:cNvPicPr>
          <p:nvPr/>
        </p:nvPicPr>
        <p:blipFill>
          <a:blip r:embed="rId3"/>
          <a:stretch>
            <a:fillRect/>
          </a:stretch>
        </p:blipFill>
        <p:spPr>
          <a:xfrm>
            <a:off x="-470775" y="5668086"/>
            <a:ext cx="2108508" cy="1589964"/>
          </a:xfrm>
          <a:prstGeom prst="rect">
            <a:avLst/>
          </a:prstGeom>
        </p:spPr>
      </p:pic>
      <p:pic>
        <p:nvPicPr>
          <p:cNvPr id="7" name="Picture 6" descr="Nhân sâm 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846" y="1723882"/>
            <a:ext cx="8434316" cy="4517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Hinh-nen-silde-dep-tinh-te-chuyen-nghiep-nhat.jpg"/>
          <p:cNvPicPr>
            <a:picLocks noChangeAspect="1"/>
          </p:cNvPicPr>
          <p:nvPr/>
        </p:nvPicPr>
        <p:blipFill>
          <a:blip r:embed="rId3"/>
          <a:stretch>
            <a:fillRect/>
          </a:stretch>
        </p:blipFill>
        <p:spPr>
          <a:xfrm>
            <a:off x="0" y="438912"/>
            <a:ext cx="12192000" cy="6419088"/>
          </a:xfrm>
          <a:prstGeom prst="rect">
            <a:avLst/>
          </a:prstGeom>
        </p:spPr>
      </p:pic>
      <p:sp>
        <p:nvSpPr>
          <p:cNvPr id="4" name="Rounded Rectangle 3"/>
          <p:cNvSpPr/>
          <p:nvPr/>
        </p:nvSpPr>
        <p:spPr>
          <a:xfrm>
            <a:off x="0" y="514351"/>
            <a:ext cx="3660586" cy="8572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000" b="1" dirty="0">
                <a:latin typeface="+mj-lt"/>
                <a:cs typeface="Times New Roman" pitchFamily="18" charset="0"/>
              </a:rPr>
              <a:t>1. Làm quen</a:t>
            </a:r>
            <a:endParaRPr lang="en-US" sz="4000" b="1" dirty="0">
              <a:latin typeface="+mj-lt"/>
              <a:cs typeface="Times New Roman" pitchFamily="18" charset="0"/>
            </a:endParaRPr>
          </a:p>
        </p:txBody>
      </p:sp>
      <p:pic>
        <p:nvPicPr>
          <p:cNvPr id="5" name="Picture 4" descr="Nhân sâm 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55" y="2190464"/>
            <a:ext cx="3562066" cy="289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17039" y="5433082"/>
            <a:ext cx="3794078"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5400" b="1" dirty="0">
                <a:latin typeface="+mj-lt"/>
                <a:cs typeface="Times New Roman" pitchFamily="18" charset="0"/>
              </a:rPr>
              <a:t>Củ sâm </a:t>
            </a:r>
            <a:endParaRPr lang="en-US" sz="5400" b="1" dirty="0">
              <a:latin typeface="+mj-lt"/>
              <a:cs typeface="Times New Roman" pitchFamily="18" charset="0"/>
            </a:endParaRPr>
          </a:p>
        </p:txBody>
      </p:sp>
      <p:sp>
        <p:nvSpPr>
          <p:cNvPr id="7" name="Rectangle 6"/>
          <p:cNvSpPr/>
          <p:nvPr/>
        </p:nvSpPr>
        <p:spPr>
          <a:xfrm>
            <a:off x="2286571" y="5430213"/>
            <a:ext cx="1343638" cy="923330"/>
          </a:xfrm>
          <a:prstGeom prst="rect">
            <a:avLst/>
          </a:prstGeom>
        </p:spPr>
        <p:txBody>
          <a:bodyPr wrap="none">
            <a:spAutoFit/>
          </a:bodyPr>
          <a:lstStyle/>
          <a:p>
            <a:pPr lvl="0"/>
            <a:r>
              <a:rPr lang="vi-VN" sz="5400" b="1" dirty="0">
                <a:solidFill>
                  <a:srgbClr val="FF0000"/>
                </a:solidFill>
                <a:latin typeface="+mj-lt"/>
                <a:cs typeface="Times New Roman" pitchFamily="18" charset="0"/>
              </a:rPr>
              <a:t>âm</a:t>
            </a:r>
            <a:endParaRPr lang="en-US" sz="5400" b="1" dirty="0">
              <a:solidFill>
                <a:srgbClr val="FF0000"/>
              </a:solidFill>
              <a:latin typeface="+mj-lt"/>
              <a:cs typeface="Times New Roman" pitchFamily="18" charset="0"/>
            </a:endParaRPr>
          </a:p>
        </p:txBody>
      </p:sp>
      <p:sp>
        <p:nvSpPr>
          <p:cNvPr id="8" name="TextBox 7"/>
          <p:cNvSpPr txBox="1"/>
          <p:nvPr/>
        </p:nvSpPr>
        <p:spPr>
          <a:xfrm>
            <a:off x="4462818" y="1496249"/>
            <a:ext cx="3248168" cy="1200321"/>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31" tIns="45716" rIns="91431" bIns="45716" rtlCol="0">
            <a:spAutoFit/>
          </a:bodyPr>
          <a:lstStyle/>
          <a:p>
            <a:pPr algn="ctr"/>
            <a:r>
              <a:rPr lang="vi-VN" sz="7200" b="1" dirty="0">
                <a:solidFill>
                  <a:schemeClr val="tx1"/>
                </a:solidFill>
                <a:latin typeface="+mj-lt"/>
                <a:cs typeface="Times New Roman" pitchFamily="18" charset="0"/>
              </a:rPr>
              <a:t>âm</a:t>
            </a:r>
            <a:endParaRPr lang="en-US" sz="7200" b="1" dirty="0">
              <a:solidFill>
                <a:schemeClr val="tx1"/>
              </a:solidFill>
              <a:latin typeface="+mj-lt"/>
              <a:cs typeface="Times New Roman" pitchFamily="18" charset="0"/>
            </a:endParaRPr>
          </a:p>
        </p:txBody>
      </p:sp>
      <p:grpSp>
        <p:nvGrpSpPr>
          <p:cNvPr id="9" name="Group 15"/>
          <p:cNvGrpSpPr/>
          <p:nvPr/>
        </p:nvGrpSpPr>
        <p:grpSpPr>
          <a:xfrm>
            <a:off x="4449169" y="2777898"/>
            <a:ext cx="3193038" cy="2250830"/>
            <a:chOff x="3810000" y="1447800"/>
            <a:chExt cx="2209800" cy="1524000"/>
          </a:xfrm>
        </p:grpSpPr>
        <p:sp>
          <p:nvSpPr>
            <p:cNvPr id="10" name="Rectangle 9"/>
            <p:cNvSpPr/>
            <p:nvPr/>
          </p:nvSpPr>
          <p:spPr>
            <a:xfrm>
              <a:off x="3810000" y="1447800"/>
              <a:ext cx="2209800" cy="838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309"/>
              <a:r>
                <a:rPr lang="vi-VN" sz="6000" b="1" dirty="0">
                  <a:solidFill>
                    <a:prstClr val="black"/>
                  </a:solidFill>
                  <a:latin typeface="+mj-lt"/>
                  <a:cs typeface="Times New Roman" pitchFamily="18" charset="0"/>
                </a:rPr>
                <a:t>âm</a:t>
              </a:r>
              <a:endParaRPr lang="en-US" sz="6000" b="1" dirty="0">
                <a:solidFill>
                  <a:prstClr val="black"/>
                </a:solidFill>
                <a:latin typeface="+mj-lt"/>
                <a:cs typeface="Times New Roman" pitchFamily="18" charset="0"/>
              </a:endParaRPr>
            </a:p>
          </p:txBody>
        </p:sp>
        <p:sp>
          <p:nvSpPr>
            <p:cNvPr id="11" name="Rectangle 10"/>
            <p:cNvSpPr/>
            <p:nvPr/>
          </p:nvSpPr>
          <p:spPr>
            <a:xfrm>
              <a:off x="3810000" y="2286000"/>
              <a:ext cx="11049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309"/>
              <a:r>
                <a:rPr lang="vi-VN" sz="6000" b="1" dirty="0">
                  <a:solidFill>
                    <a:srgbClr val="008000"/>
                  </a:solidFill>
                  <a:latin typeface="+mj-lt"/>
                  <a:cs typeface="Times New Roman" pitchFamily="18" charset="0"/>
                </a:rPr>
                <a:t>â</a:t>
              </a:r>
              <a:endParaRPr lang="en-US" sz="6000" b="1" dirty="0">
                <a:solidFill>
                  <a:srgbClr val="008000"/>
                </a:solidFill>
                <a:latin typeface="+mj-lt"/>
                <a:cs typeface="Times New Roman" pitchFamily="18" charset="0"/>
              </a:endParaRPr>
            </a:p>
          </p:txBody>
        </p:sp>
        <p:sp>
          <p:nvSpPr>
            <p:cNvPr id="12" name="Rectangle 11"/>
            <p:cNvSpPr/>
            <p:nvPr/>
          </p:nvSpPr>
          <p:spPr>
            <a:xfrm>
              <a:off x="4914900" y="2286000"/>
              <a:ext cx="1104900" cy="685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309"/>
              <a:r>
                <a:rPr lang="vi-VN" sz="6000" b="1" dirty="0">
                  <a:solidFill>
                    <a:schemeClr val="tx1"/>
                  </a:solidFill>
                  <a:latin typeface="UTM Avo" panose="02040603050506020204" pitchFamily="18" charset="0"/>
                </a:rPr>
                <a:t>m</a:t>
              </a:r>
              <a:endParaRPr lang="en-US" sz="6000" b="1" dirty="0">
                <a:solidFill>
                  <a:schemeClr val="tx1"/>
                </a:solidFill>
                <a:latin typeface="UTM Avo" panose="02040603050506020204" pitchFamily="18" charset="0"/>
              </a:endParaRPr>
            </a:p>
          </p:txBody>
        </p:sp>
      </p:grpSp>
      <p:sp>
        <p:nvSpPr>
          <p:cNvPr id="13" name="TextBox 12"/>
          <p:cNvSpPr txBox="1"/>
          <p:nvPr/>
        </p:nvSpPr>
        <p:spPr>
          <a:xfrm>
            <a:off x="4496453" y="5414794"/>
            <a:ext cx="4733271" cy="769441"/>
          </a:xfrm>
          <a:prstGeom prst="rect">
            <a:avLst/>
          </a:prstGeom>
          <a:noFill/>
        </p:spPr>
        <p:txBody>
          <a:bodyPr wrap="square" rtlCol="0">
            <a:spAutoFit/>
          </a:bodyPr>
          <a:lstStyle/>
          <a:p>
            <a:r>
              <a:rPr lang="vi-VN" sz="4400" b="1" dirty="0">
                <a:latin typeface="+mj-lt"/>
                <a:cs typeface="Times New Roman" pitchFamily="18" charset="0"/>
              </a:rPr>
              <a:t>â - mờ - âm</a:t>
            </a:r>
            <a:endParaRPr lang="en-US" sz="4400" b="1" dirty="0">
              <a:latin typeface="+mj-lt"/>
              <a:cs typeface="Times New Roman" pitchFamily="18" charset="0"/>
            </a:endParaRPr>
          </a:p>
        </p:txBody>
      </p:sp>
      <p:sp>
        <p:nvSpPr>
          <p:cNvPr id="14" name="TextBox 13"/>
          <p:cNvSpPr txBox="1"/>
          <p:nvPr/>
        </p:nvSpPr>
        <p:spPr>
          <a:xfrm>
            <a:off x="9152355" y="1555682"/>
            <a:ext cx="21889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5400" b="1" dirty="0">
                <a:latin typeface=".VnAvant" pitchFamily="34" charset="0"/>
              </a:rPr>
              <a:t> </a:t>
            </a:r>
            <a:r>
              <a:rPr lang="en-US" sz="5400" b="1" dirty="0">
                <a:latin typeface="+mj-lt"/>
                <a:cs typeface="Times New Roman" pitchFamily="18" charset="0"/>
              </a:rPr>
              <a:t>s</a:t>
            </a:r>
            <a:r>
              <a:rPr lang="vi-VN" sz="5400" b="1" dirty="0">
                <a:solidFill>
                  <a:srgbClr val="FF0000"/>
                </a:solidFill>
                <a:latin typeface="+mj-lt"/>
                <a:cs typeface="Times New Roman" pitchFamily="18" charset="0"/>
              </a:rPr>
              <a:t>â</a:t>
            </a:r>
            <a:r>
              <a:rPr lang="en-US" sz="5400" b="1" dirty="0">
                <a:solidFill>
                  <a:srgbClr val="FF0000"/>
                </a:solidFill>
                <a:latin typeface="+mj-lt"/>
                <a:cs typeface="Times New Roman" pitchFamily="18" charset="0"/>
              </a:rPr>
              <a:t>m</a:t>
            </a:r>
          </a:p>
        </p:txBody>
      </p:sp>
      <p:sp>
        <p:nvSpPr>
          <p:cNvPr id="15" name="TextBox 14"/>
          <p:cNvSpPr txBox="1"/>
          <p:nvPr/>
        </p:nvSpPr>
        <p:spPr>
          <a:xfrm>
            <a:off x="7882129" y="3324073"/>
            <a:ext cx="4309872" cy="769441"/>
          </a:xfrm>
          <a:prstGeom prst="rect">
            <a:avLst/>
          </a:prstGeom>
          <a:noFill/>
        </p:spPr>
        <p:txBody>
          <a:bodyPr wrap="square" rtlCol="0">
            <a:spAutoFit/>
          </a:bodyPr>
          <a:lstStyle/>
          <a:p>
            <a:pPr algn="ctr"/>
            <a:r>
              <a:rPr lang="vi-VN" sz="4400" b="1" dirty="0">
                <a:latin typeface="Times New Roman" pitchFamily="18" charset="0"/>
                <a:cs typeface="Times New Roman" pitchFamily="18" charset="0"/>
              </a:rPr>
              <a:t>(</a:t>
            </a:r>
            <a:r>
              <a:rPr lang="vi-VN" sz="4400" b="1" dirty="0">
                <a:latin typeface="+mj-lt"/>
                <a:cs typeface="Times New Roman" pitchFamily="18" charset="0"/>
              </a:rPr>
              <a:t>sờ - âm - sâm</a:t>
            </a:r>
            <a:r>
              <a:rPr lang="vi-VN" sz="4400" b="1" dirty="0">
                <a:latin typeface="Times New Roman" pitchFamily="18" charset="0"/>
                <a:cs typeface="Times New Roman" pitchFamily="18" charset="0"/>
              </a:rPr>
              <a:t>)</a:t>
            </a:r>
            <a:endParaRPr lang="en-US" sz="4400" b="1" dirty="0">
              <a:latin typeface="UTM Avo" panose="02040603050506020204" pitchFamily="18" charset="0"/>
              <a:cs typeface="Times New Roman" pitchFamily="18" charset="0"/>
            </a:endParaRPr>
          </a:p>
        </p:txBody>
      </p:sp>
      <p:sp>
        <p:nvSpPr>
          <p:cNvPr id="16" name="Rounded Rectangle 15"/>
          <p:cNvSpPr/>
          <p:nvPr/>
        </p:nvSpPr>
        <p:spPr>
          <a:xfrm>
            <a:off x="9184942" y="2490714"/>
            <a:ext cx="832516" cy="7779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5400" b="1" dirty="0">
                <a:solidFill>
                  <a:schemeClr val="tx1"/>
                </a:solidFill>
                <a:latin typeface="+mj-lt"/>
                <a:cs typeface="Times New Roman" pitchFamily="18" charset="0"/>
              </a:rPr>
              <a:t>s</a:t>
            </a:r>
            <a:endParaRPr lang="en-US" sz="5400" b="1" dirty="0">
              <a:solidFill>
                <a:schemeClr val="tx1"/>
              </a:solidFill>
              <a:latin typeface="+mj-lt"/>
              <a:cs typeface="Times New Roman" pitchFamily="18" charset="0"/>
            </a:endParaRPr>
          </a:p>
        </p:txBody>
      </p:sp>
      <p:sp>
        <p:nvSpPr>
          <p:cNvPr id="17" name="Rounded Rectangle 16"/>
          <p:cNvSpPr/>
          <p:nvPr/>
        </p:nvSpPr>
        <p:spPr>
          <a:xfrm>
            <a:off x="10058401" y="2490715"/>
            <a:ext cx="1378424" cy="764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800" b="1" dirty="0">
                <a:solidFill>
                  <a:srgbClr val="FF0000"/>
                </a:solidFill>
                <a:latin typeface="+mj-lt"/>
                <a:cs typeface="Times New Roman" pitchFamily="18" charset="0"/>
              </a:rPr>
              <a:t>â</a:t>
            </a:r>
            <a:r>
              <a:rPr lang="en-US" sz="4800" b="1" dirty="0">
                <a:solidFill>
                  <a:srgbClr val="FF0000"/>
                </a:solidFill>
                <a:latin typeface="+mj-lt"/>
                <a:cs typeface="Times New Roman" pitchFamily="18" charset="0"/>
              </a:rPr>
              <a:t>m</a:t>
            </a:r>
          </a:p>
        </p:txBody>
      </p:sp>
      <p:sp>
        <p:nvSpPr>
          <p:cNvPr id="18" name="TextBox 17"/>
          <p:cNvSpPr txBox="1"/>
          <p:nvPr/>
        </p:nvSpPr>
        <p:spPr>
          <a:xfrm>
            <a:off x="8933281" y="4764753"/>
            <a:ext cx="21889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400" b="1" dirty="0">
                <a:latin typeface="+mj-lt"/>
                <a:cs typeface="Times New Roman" pitchFamily="18" charset="0"/>
              </a:rPr>
              <a:t>s</a:t>
            </a:r>
            <a:r>
              <a:rPr lang="vi-VN" sz="5400" b="1" dirty="0">
                <a:solidFill>
                  <a:srgbClr val="FF0000"/>
                </a:solidFill>
                <a:latin typeface="+mj-lt"/>
                <a:cs typeface="Times New Roman" pitchFamily="18" charset="0"/>
              </a:rPr>
              <a:t>â</a:t>
            </a:r>
            <a:r>
              <a:rPr lang="en-US" sz="5400" b="1" dirty="0">
                <a:solidFill>
                  <a:srgbClr val="FF0000"/>
                </a:solidFill>
                <a:latin typeface="+mj-lt"/>
                <a:cs typeface="Times New Roman" pitchFamily="18" charset="0"/>
              </a:rPr>
              <a:t>m</a:t>
            </a:r>
            <a:endParaRPr lang="en-US" sz="5400" b="1" dirty="0">
              <a:solidFill>
                <a:srgbClr val="FF0000"/>
              </a:solidFill>
              <a:latin typeface="+mj-lt"/>
            </a:endParaRPr>
          </a:p>
        </p:txBody>
      </p:sp>
      <p:pic>
        <p:nvPicPr>
          <p:cNvPr id="19" name="Picture 18" descr="4-ctu.vn_anh_dong_mau_slide_powerpoint_dep_(152).gif"/>
          <p:cNvPicPr>
            <a:picLocks noChangeAspect="1"/>
          </p:cNvPicPr>
          <p:nvPr/>
        </p:nvPicPr>
        <p:blipFill>
          <a:blip r:embed="rId5"/>
          <a:stretch>
            <a:fillRect/>
          </a:stretch>
        </p:blipFill>
        <p:spPr>
          <a:xfrm>
            <a:off x="10520790" y="5268036"/>
            <a:ext cx="2108508" cy="1589964"/>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3" grpId="0"/>
      <p:bldP spid="14" grpId="0" animBg="1"/>
      <p:bldP spid="15" grpId="0"/>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hinh-nen-slide-thuyet-trinh-dep-17-1024x768.jpg"/>
          <p:cNvPicPr>
            <a:picLocks noChangeAspect="1"/>
          </p:cNvPicPr>
          <p:nvPr/>
        </p:nvPicPr>
        <p:blipFill>
          <a:blip r:embed="rId3"/>
          <a:stretch>
            <a:fillRect/>
          </a:stretch>
        </p:blipFill>
        <p:spPr>
          <a:xfrm>
            <a:off x="0" y="805219"/>
            <a:ext cx="12192000" cy="5895831"/>
          </a:xfrm>
          <a:prstGeom prst="rect">
            <a:avLst/>
          </a:prstGeom>
        </p:spPr>
      </p:pic>
      <p:pic>
        <p:nvPicPr>
          <p:cNvPr id="3" name="Picture 2"/>
          <p:cNvPicPr>
            <a:picLocks noChangeAspect="1"/>
          </p:cNvPicPr>
          <p:nvPr/>
        </p:nvPicPr>
        <p:blipFill>
          <a:blip r:embed="rId4"/>
          <a:stretch>
            <a:fillRect/>
          </a:stretch>
        </p:blipFill>
        <p:spPr>
          <a:xfrm>
            <a:off x="2169994" y="1023581"/>
            <a:ext cx="7424382" cy="5336275"/>
          </a:xfrm>
          <a:prstGeom prst="rect">
            <a:avLst/>
          </a:prstGeom>
        </p:spPr>
        <p:style>
          <a:lnRef idx="2">
            <a:schemeClr val="accent2"/>
          </a:lnRef>
          <a:fillRef idx="1">
            <a:schemeClr val="lt1"/>
          </a:fillRef>
          <a:effectRef idx="0">
            <a:schemeClr val="accent2"/>
          </a:effectRef>
          <a:fontRef idx="minor">
            <a:schemeClr val="dk1"/>
          </a:fontRef>
        </p:style>
      </p:pic>
      <p:pic>
        <p:nvPicPr>
          <p:cNvPr id="4" name="Picture 3" descr="4-ctu.vn_anh_dong_mau_slide_powerpoint_dep_(152).gif"/>
          <p:cNvPicPr>
            <a:picLocks noChangeAspect="1"/>
          </p:cNvPicPr>
          <p:nvPr/>
        </p:nvPicPr>
        <p:blipFill>
          <a:blip r:embed="rId5"/>
          <a:stretch>
            <a:fillRect/>
          </a:stretch>
        </p:blipFill>
        <p:spPr>
          <a:xfrm>
            <a:off x="0" y="5268036"/>
            <a:ext cx="2108508" cy="1589964"/>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Picture 1" descr="Hinh-nen-silde-dep-tinh-te-chuyen-nghiep-nhat.jpg"/>
          <p:cNvPicPr>
            <a:picLocks noChangeAspect="1"/>
          </p:cNvPicPr>
          <p:nvPr/>
        </p:nvPicPr>
        <p:blipFill>
          <a:blip r:embed="rId3"/>
          <a:stretch>
            <a:fillRect/>
          </a:stretch>
        </p:blipFill>
        <p:spPr>
          <a:xfrm>
            <a:off x="-1" y="1139589"/>
            <a:ext cx="12192000" cy="5718411"/>
          </a:xfrm>
          <a:prstGeom prst="rect">
            <a:avLst/>
          </a:prstGeom>
        </p:spPr>
      </p:pic>
      <p:pic>
        <p:nvPicPr>
          <p:cNvPr id="3" name="Picture 2"/>
          <p:cNvPicPr>
            <a:picLocks noChangeAspect="1"/>
          </p:cNvPicPr>
          <p:nvPr/>
        </p:nvPicPr>
        <p:blipFill>
          <a:blip r:embed="rId4"/>
          <a:stretch>
            <a:fillRect/>
          </a:stretch>
        </p:blipFill>
        <p:spPr>
          <a:xfrm>
            <a:off x="327545" y="1521725"/>
            <a:ext cx="3603009" cy="3084394"/>
          </a:xfrm>
          <a:prstGeom prst="rect">
            <a:avLst/>
          </a:prstGeom>
        </p:spPr>
        <p:style>
          <a:lnRef idx="2">
            <a:schemeClr val="accent2"/>
          </a:lnRef>
          <a:fillRef idx="1">
            <a:schemeClr val="lt1"/>
          </a:fillRef>
          <a:effectRef idx="0">
            <a:schemeClr val="accent2"/>
          </a:effectRef>
          <a:fontRef idx="minor">
            <a:schemeClr val="dk1"/>
          </a:fontRef>
        </p:style>
      </p:pic>
      <p:sp>
        <p:nvSpPr>
          <p:cNvPr id="4" name="TextBox 3"/>
          <p:cNvSpPr txBox="1"/>
          <p:nvPr/>
        </p:nvSpPr>
        <p:spPr>
          <a:xfrm>
            <a:off x="591221" y="4910525"/>
            <a:ext cx="3213474"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4400" b="1" dirty="0">
                <a:latin typeface="+mj-lt"/>
                <a:cs typeface="Times New Roman" pitchFamily="18" charset="0"/>
              </a:rPr>
              <a:t>Cá mập</a:t>
            </a:r>
            <a:endParaRPr lang="en-US" sz="4400" b="1" dirty="0">
              <a:latin typeface="+mj-lt"/>
              <a:cs typeface="Times New Roman" pitchFamily="18" charset="0"/>
            </a:endParaRPr>
          </a:p>
        </p:txBody>
      </p:sp>
      <p:sp>
        <p:nvSpPr>
          <p:cNvPr id="5" name="Rectangle 4"/>
          <p:cNvSpPr/>
          <p:nvPr/>
        </p:nvSpPr>
        <p:spPr>
          <a:xfrm>
            <a:off x="2488082" y="4896879"/>
            <a:ext cx="974947" cy="769441"/>
          </a:xfrm>
          <a:prstGeom prst="rect">
            <a:avLst/>
          </a:prstGeom>
        </p:spPr>
        <p:txBody>
          <a:bodyPr wrap="none">
            <a:spAutoFit/>
          </a:bodyPr>
          <a:lstStyle/>
          <a:p>
            <a:pPr lvl="0"/>
            <a:r>
              <a:rPr lang="vi-VN" sz="4400" b="1" dirty="0">
                <a:solidFill>
                  <a:srgbClr val="FF0000"/>
                </a:solidFill>
                <a:latin typeface="+mj-lt"/>
                <a:cs typeface="Times New Roman" pitchFamily="18" charset="0"/>
              </a:rPr>
              <a:t>ập</a:t>
            </a:r>
            <a:endParaRPr lang="en-US" sz="4400" b="1" dirty="0">
              <a:solidFill>
                <a:srgbClr val="FF0000"/>
              </a:solidFill>
              <a:latin typeface="+mj-lt"/>
              <a:cs typeface="Times New Roman" pitchFamily="18" charset="0"/>
            </a:endParaRPr>
          </a:p>
        </p:txBody>
      </p:sp>
      <p:sp>
        <p:nvSpPr>
          <p:cNvPr id="6" name="TextBox 5"/>
          <p:cNvSpPr txBox="1"/>
          <p:nvPr/>
        </p:nvSpPr>
        <p:spPr>
          <a:xfrm>
            <a:off x="4258100" y="1523546"/>
            <a:ext cx="3248168" cy="1200321"/>
          </a:xfrm>
          <a:prstGeom prst="rect">
            <a:avLst/>
          </a:prstGeom>
          <a:ln/>
        </p:spPr>
        <p:style>
          <a:lnRef idx="1">
            <a:schemeClr val="accent4"/>
          </a:lnRef>
          <a:fillRef idx="2">
            <a:schemeClr val="accent4"/>
          </a:fillRef>
          <a:effectRef idx="1">
            <a:schemeClr val="accent4"/>
          </a:effectRef>
          <a:fontRef idx="minor">
            <a:schemeClr val="dk1"/>
          </a:fontRef>
        </p:style>
        <p:txBody>
          <a:bodyPr wrap="square" lIns="91431" tIns="45716" rIns="91431" bIns="45716" rtlCol="0">
            <a:spAutoFit/>
          </a:bodyPr>
          <a:lstStyle/>
          <a:p>
            <a:pPr algn="ctr"/>
            <a:r>
              <a:rPr lang="vi-VN" sz="7200" b="1" dirty="0">
                <a:solidFill>
                  <a:schemeClr val="tx1"/>
                </a:solidFill>
                <a:latin typeface="+mj-lt"/>
                <a:cs typeface="Times New Roman" pitchFamily="18" charset="0"/>
              </a:rPr>
              <a:t>âp</a:t>
            </a:r>
            <a:endParaRPr lang="en-US" sz="7200" b="1" dirty="0">
              <a:solidFill>
                <a:schemeClr val="tx1"/>
              </a:solidFill>
              <a:latin typeface="+mj-lt"/>
              <a:cs typeface="Times New Roman" pitchFamily="18" charset="0"/>
            </a:endParaRPr>
          </a:p>
        </p:txBody>
      </p:sp>
      <p:grpSp>
        <p:nvGrpSpPr>
          <p:cNvPr id="7" name="Group 15"/>
          <p:cNvGrpSpPr/>
          <p:nvPr/>
        </p:nvGrpSpPr>
        <p:grpSpPr>
          <a:xfrm>
            <a:off x="4244451" y="2805195"/>
            <a:ext cx="3193038" cy="2250830"/>
            <a:chOff x="3810000" y="1447800"/>
            <a:chExt cx="2209800" cy="1524000"/>
          </a:xfrm>
        </p:grpSpPr>
        <p:sp>
          <p:nvSpPr>
            <p:cNvPr id="8" name="Rectangle 7"/>
            <p:cNvSpPr/>
            <p:nvPr/>
          </p:nvSpPr>
          <p:spPr>
            <a:xfrm>
              <a:off x="3810000" y="1447800"/>
              <a:ext cx="2209800" cy="838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914309"/>
              <a:r>
                <a:rPr lang="vi-VN" sz="6000" b="1" dirty="0">
                  <a:solidFill>
                    <a:prstClr val="black"/>
                  </a:solidFill>
                  <a:latin typeface="+mj-lt"/>
                  <a:cs typeface="Times New Roman" pitchFamily="18" charset="0"/>
                </a:rPr>
                <a:t>âp</a:t>
              </a:r>
              <a:endParaRPr lang="en-US" sz="6000" b="1" dirty="0">
                <a:solidFill>
                  <a:prstClr val="black"/>
                </a:solidFill>
                <a:latin typeface="+mj-lt"/>
                <a:cs typeface="Times New Roman" pitchFamily="18" charset="0"/>
              </a:endParaRPr>
            </a:p>
          </p:txBody>
        </p:sp>
        <p:sp>
          <p:nvSpPr>
            <p:cNvPr id="9" name="Rectangle 8"/>
            <p:cNvSpPr/>
            <p:nvPr/>
          </p:nvSpPr>
          <p:spPr>
            <a:xfrm>
              <a:off x="3810000" y="2286000"/>
              <a:ext cx="11049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914309"/>
              <a:r>
                <a:rPr lang="vi-VN" sz="6000" b="1" dirty="0">
                  <a:solidFill>
                    <a:srgbClr val="008000"/>
                  </a:solidFill>
                  <a:latin typeface="+mj-lt"/>
                  <a:cs typeface="Times New Roman" pitchFamily="18" charset="0"/>
                </a:rPr>
                <a:t>â</a:t>
              </a:r>
              <a:endParaRPr lang="en-US" sz="6000" b="1" dirty="0">
                <a:solidFill>
                  <a:srgbClr val="008000"/>
                </a:solidFill>
                <a:latin typeface="+mj-lt"/>
                <a:cs typeface="Times New Roman" pitchFamily="18" charset="0"/>
              </a:endParaRPr>
            </a:p>
          </p:txBody>
        </p:sp>
        <p:sp>
          <p:nvSpPr>
            <p:cNvPr id="10" name="Rectangle 9"/>
            <p:cNvSpPr/>
            <p:nvPr/>
          </p:nvSpPr>
          <p:spPr>
            <a:xfrm>
              <a:off x="4914900" y="2286000"/>
              <a:ext cx="1104900" cy="6858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914309"/>
              <a:r>
                <a:rPr lang="vi-VN" sz="6000" b="1" dirty="0">
                  <a:solidFill>
                    <a:schemeClr val="tx1"/>
                  </a:solidFill>
                  <a:latin typeface="UTM Avo" panose="02040603050506020204" pitchFamily="18" charset="0"/>
                </a:rPr>
                <a:t>p</a:t>
              </a:r>
              <a:endParaRPr lang="en-US" sz="6000" b="1" dirty="0">
                <a:solidFill>
                  <a:schemeClr val="tx1"/>
                </a:solidFill>
                <a:latin typeface="UTM Avo" panose="02040603050506020204" pitchFamily="18" charset="0"/>
              </a:endParaRPr>
            </a:p>
          </p:txBody>
        </p:sp>
      </p:grpSp>
      <p:sp>
        <p:nvSpPr>
          <p:cNvPr id="11" name="TextBox 10"/>
          <p:cNvSpPr txBox="1"/>
          <p:nvPr/>
        </p:nvSpPr>
        <p:spPr>
          <a:xfrm>
            <a:off x="4032429" y="5483035"/>
            <a:ext cx="3746794" cy="830997"/>
          </a:xfrm>
          <a:prstGeom prst="rect">
            <a:avLst/>
          </a:prstGeom>
          <a:noFill/>
        </p:spPr>
        <p:txBody>
          <a:bodyPr wrap="square" rtlCol="0">
            <a:spAutoFit/>
          </a:bodyPr>
          <a:lstStyle/>
          <a:p>
            <a:r>
              <a:rPr lang="vi-VN" sz="4800" b="1" dirty="0">
                <a:latin typeface="+mj-lt"/>
                <a:cs typeface="Times New Roman" pitchFamily="18" charset="0"/>
              </a:rPr>
              <a:t>â - pờ - âp</a:t>
            </a:r>
            <a:endParaRPr lang="en-US" sz="4800" b="1" dirty="0">
              <a:latin typeface="+mj-lt"/>
              <a:cs typeface="Times New Roman" pitchFamily="18" charset="0"/>
            </a:endParaRPr>
          </a:p>
        </p:txBody>
      </p:sp>
      <p:sp>
        <p:nvSpPr>
          <p:cNvPr id="12" name="TextBox 11"/>
          <p:cNvSpPr txBox="1"/>
          <p:nvPr/>
        </p:nvSpPr>
        <p:spPr>
          <a:xfrm>
            <a:off x="9152354" y="1542035"/>
            <a:ext cx="21889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5400" b="1" dirty="0">
                <a:latin typeface=".VnAvant" pitchFamily="34" charset="0"/>
              </a:rPr>
              <a:t> </a:t>
            </a:r>
            <a:r>
              <a:rPr lang="en-US" sz="5400" b="1" dirty="0">
                <a:latin typeface="+mj-lt"/>
                <a:cs typeface="Times New Roman" pitchFamily="18" charset="0"/>
              </a:rPr>
              <a:t>m</a:t>
            </a:r>
            <a:r>
              <a:rPr lang="vi-VN" sz="5400" b="1" dirty="0">
                <a:solidFill>
                  <a:srgbClr val="FF0000"/>
                </a:solidFill>
                <a:latin typeface="+mj-lt"/>
                <a:cs typeface="Times New Roman" pitchFamily="18" charset="0"/>
              </a:rPr>
              <a:t>ập</a:t>
            </a:r>
            <a:endParaRPr lang="en-US" sz="5400" b="1" dirty="0">
              <a:solidFill>
                <a:srgbClr val="FF0000"/>
              </a:solidFill>
              <a:latin typeface="+mj-lt"/>
              <a:cs typeface="Times New Roman" pitchFamily="18" charset="0"/>
            </a:endParaRPr>
          </a:p>
        </p:txBody>
      </p:sp>
      <p:sp>
        <p:nvSpPr>
          <p:cNvPr id="13" name="TextBox 12"/>
          <p:cNvSpPr txBox="1"/>
          <p:nvPr/>
        </p:nvSpPr>
        <p:spPr>
          <a:xfrm>
            <a:off x="7983940" y="3310426"/>
            <a:ext cx="4208060" cy="1077218"/>
          </a:xfrm>
          <a:prstGeom prst="rect">
            <a:avLst/>
          </a:prstGeom>
          <a:noFill/>
        </p:spPr>
        <p:txBody>
          <a:bodyPr wrap="square" rtlCol="0">
            <a:spAutoFit/>
          </a:bodyPr>
          <a:lstStyle/>
          <a:p>
            <a:pPr algn="ctr"/>
            <a:r>
              <a:rPr lang="vi-VN" sz="3200" b="1" dirty="0">
                <a:latin typeface="+mj-lt"/>
                <a:cs typeface="Times New Roman" pitchFamily="18" charset="0"/>
              </a:rPr>
              <a:t>(mờ - âp- mâp –nặng – mập )</a:t>
            </a:r>
            <a:endParaRPr lang="en-US" sz="3200" b="1" dirty="0">
              <a:latin typeface="+mj-lt"/>
              <a:cs typeface="Times New Roman" pitchFamily="18" charset="0"/>
            </a:endParaRPr>
          </a:p>
        </p:txBody>
      </p:sp>
      <p:sp>
        <p:nvSpPr>
          <p:cNvPr id="14" name="Rounded Rectangle 13"/>
          <p:cNvSpPr/>
          <p:nvPr/>
        </p:nvSpPr>
        <p:spPr>
          <a:xfrm>
            <a:off x="9184941" y="2477067"/>
            <a:ext cx="832516" cy="7779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5400" b="1" dirty="0">
                <a:solidFill>
                  <a:schemeClr val="tx1"/>
                </a:solidFill>
                <a:latin typeface="+mj-lt"/>
                <a:cs typeface="Times New Roman" pitchFamily="18" charset="0"/>
              </a:rPr>
              <a:t>m</a:t>
            </a:r>
            <a:endParaRPr lang="en-US" sz="5400" b="1" dirty="0">
              <a:solidFill>
                <a:schemeClr val="tx1"/>
              </a:solidFill>
              <a:latin typeface="+mj-lt"/>
              <a:cs typeface="Times New Roman" pitchFamily="18" charset="0"/>
            </a:endParaRPr>
          </a:p>
        </p:txBody>
      </p:sp>
      <p:sp>
        <p:nvSpPr>
          <p:cNvPr id="15" name="Rounded Rectangle 14"/>
          <p:cNvSpPr/>
          <p:nvPr/>
        </p:nvSpPr>
        <p:spPr>
          <a:xfrm>
            <a:off x="10058400" y="2477068"/>
            <a:ext cx="1378424" cy="764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800" b="1" dirty="0">
                <a:solidFill>
                  <a:srgbClr val="FF0000"/>
                </a:solidFill>
                <a:latin typeface="+mj-lt"/>
                <a:cs typeface="Times New Roman" pitchFamily="18" charset="0"/>
              </a:rPr>
              <a:t>ập</a:t>
            </a:r>
            <a:endParaRPr lang="en-US" sz="4800" b="1" dirty="0">
              <a:solidFill>
                <a:srgbClr val="FF0000"/>
              </a:solidFill>
              <a:latin typeface="+mj-lt"/>
              <a:cs typeface="Times New Roman" pitchFamily="18" charset="0"/>
            </a:endParaRPr>
          </a:p>
        </p:txBody>
      </p:sp>
      <p:sp>
        <p:nvSpPr>
          <p:cNvPr id="16" name="TextBox 15"/>
          <p:cNvSpPr txBox="1"/>
          <p:nvPr/>
        </p:nvSpPr>
        <p:spPr>
          <a:xfrm>
            <a:off x="9108568" y="4567288"/>
            <a:ext cx="218893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400" b="1" dirty="0">
                <a:latin typeface="+mj-lt"/>
                <a:cs typeface="Times New Roman" pitchFamily="18" charset="0"/>
              </a:rPr>
              <a:t>m</a:t>
            </a:r>
            <a:r>
              <a:rPr lang="vi-VN" sz="5400" b="1" dirty="0">
                <a:solidFill>
                  <a:srgbClr val="FF0000"/>
                </a:solidFill>
                <a:latin typeface="+mj-lt"/>
                <a:cs typeface="Times New Roman" pitchFamily="18" charset="0"/>
              </a:rPr>
              <a:t>ập</a:t>
            </a:r>
            <a:endParaRPr lang="en-US" sz="5400" b="1" dirty="0">
              <a:solidFill>
                <a:srgbClr val="FF0000"/>
              </a:solidFill>
              <a:latin typeface="+mj-lt"/>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1" grpId="0"/>
      <p:bldP spid="12" grpId="0" animBg="1"/>
      <p:bldP spid="13" grpId="0"/>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2334</TotalTime>
  <Words>393</Words>
  <Application>Microsoft Office PowerPoint</Application>
  <PresentationFormat>Widescreen</PresentationFormat>
  <Paragraphs>103</Paragraphs>
  <Slides>25</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.VnAvant</vt:lpstr>
      <vt:lpstr>Times New Roman</vt:lpstr>
      <vt:lpstr>Arial</vt:lpstr>
      <vt:lpstr>HP001 4 hàng</vt:lpstr>
      <vt:lpstr>UTM Avo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M0</cp:lastModifiedBy>
  <cp:revision>80</cp:revision>
  <dcterms:created xsi:type="dcterms:W3CDTF">2021-11-01T08:16:43Z</dcterms:created>
  <dcterms:modified xsi:type="dcterms:W3CDTF">2022-10-28T07:29:13Z</dcterms:modified>
</cp:coreProperties>
</file>