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09" r:id="rId2"/>
    <p:sldId id="305" r:id="rId3"/>
    <p:sldId id="276" r:id="rId4"/>
    <p:sldId id="277" r:id="rId5"/>
    <p:sldId id="291" r:id="rId6"/>
    <p:sldId id="290" r:id="rId7"/>
    <p:sldId id="287" r:id="rId8"/>
    <p:sldId id="289" r:id="rId9"/>
    <p:sldId id="288" r:id="rId10"/>
    <p:sldId id="284" r:id="rId11"/>
    <p:sldId id="307" r:id="rId12"/>
    <p:sldId id="308" r:id="rId13"/>
    <p:sldId id="292" r:id="rId14"/>
    <p:sldId id="286" r:id="rId15"/>
    <p:sldId id="280" r:id="rId16"/>
    <p:sldId id="283" r:id="rId17"/>
    <p:sldId id="282" r:id="rId18"/>
    <p:sldId id="279" r:id="rId19"/>
    <p:sldId id="278" r:id="rId20"/>
    <p:sldId id="293" r:id="rId21"/>
    <p:sldId id="300" r:id="rId22"/>
    <p:sldId id="301" r:id="rId23"/>
    <p:sldId id="302" r:id="rId24"/>
    <p:sldId id="296" r:id="rId25"/>
    <p:sldId id="31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2E16C-A3BE-435F-8FA2-3CA60705E25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793AC-1564-4435-998F-9B8362799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65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252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924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5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28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33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84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slide" Target="slide18.xml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18" Type="http://schemas.microsoft.com/office/2007/relationships/hdphoto" Target="../media/hdphoto7.wdp"/><Relationship Id="rId26" Type="http://schemas.microsoft.com/office/2007/relationships/hdphoto" Target="../media/hdphoto9.wdp"/><Relationship Id="rId3" Type="http://schemas.microsoft.com/office/2007/relationships/hdphoto" Target="../media/hdphoto4.wdp"/><Relationship Id="rId21" Type="http://schemas.openxmlformats.org/officeDocument/2006/relationships/slide" Target="slide16.xml"/><Relationship Id="rId7" Type="http://schemas.openxmlformats.org/officeDocument/2006/relationships/image" Target="../media/image27.png"/><Relationship Id="rId12" Type="http://schemas.microsoft.com/office/2007/relationships/hdphoto" Target="../media/hdphoto6.wdp"/><Relationship Id="rId17" Type="http://schemas.openxmlformats.org/officeDocument/2006/relationships/image" Target="../media/image30.png"/><Relationship Id="rId25" Type="http://schemas.openxmlformats.org/officeDocument/2006/relationships/image" Target="../media/image32.png"/><Relationship Id="rId2" Type="http://schemas.openxmlformats.org/officeDocument/2006/relationships/image" Target="../media/image25.jpeg"/><Relationship Id="rId16" Type="http://schemas.openxmlformats.org/officeDocument/2006/relationships/image" Target="../media/image21.png"/><Relationship Id="rId20" Type="http://schemas.microsoft.com/office/2007/relationships/hdphoto" Target="../media/hdphoto2.wdp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8.xml"/><Relationship Id="rId11" Type="http://schemas.openxmlformats.org/officeDocument/2006/relationships/image" Target="../media/image28.png"/><Relationship Id="rId24" Type="http://schemas.openxmlformats.org/officeDocument/2006/relationships/slide" Target="slide15.xml"/><Relationship Id="rId5" Type="http://schemas.microsoft.com/office/2007/relationships/hdphoto" Target="../media/hdphoto5.wdp"/><Relationship Id="rId15" Type="http://schemas.microsoft.com/office/2007/relationships/hdphoto" Target="../media/hdphoto1.wdp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openxmlformats.org/officeDocument/2006/relationships/image" Target="../media/image24.png"/><Relationship Id="rId19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microsoft.com/office/2007/relationships/hdphoto" Target="../media/hdphoto3.wdp"/><Relationship Id="rId14" Type="http://schemas.openxmlformats.org/officeDocument/2006/relationships/image" Target="../media/image20.png"/><Relationship Id="rId22" Type="http://schemas.openxmlformats.org/officeDocument/2006/relationships/image" Target="../media/image31.png"/><Relationship Id="rId27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0.png"/><Relationship Id="rId18" Type="http://schemas.openxmlformats.org/officeDocument/2006/relationships/image" Target="../media/image22.png"/><Relationship Id="rId26" Type="http://schemas.microsoft.com/office/2007/relationships/hdphoto" Target="../media/hdphoto14.wdp"/><Relationship Id="rId3" Type="http://schemas.microsoft.com/office/2007/relationships/hdphoto" Target="../media/hdphoto4.wdp"/><Relationship Id="rId21" Type="http://schemas.microsoft.com/office/2007/relationships/hdphoto" Target="../media/hdphoto12.wdp"/><Relationship Id="rId7" Type="http://schemas.openxmlformats.org/officeDocument/2006/relationships/image" Target="../media/image36.png"/><Relationship Id="rId12" Type="http://schemas.microsoft.com/office/2007/relationships/hdphoto" Target="../media/hdphoto6.wdp"/><Relationship Id="rId17" Type="http://schemas.microsoft.com/office/2007/relationships/hdphoto" Target="../media/hdphoto7.wdp"/><Relationship Id="rId25" Type="http://schemas.openxmlformats.org/officeDocument/2006/relationships/image" Target="../media/image41.png"/><Relationship Id="rId2" Type="http://schemas.openxmlformats.org/officeDocument/2006/relationships/image" Target="../media/image25.jpeg"/><Relationship Id="rId16" Type="http://schemas.openxmlformats.org/officeDocument/2006/relationships/image" Target="../media/image30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8.xml"/><Relationship Id="rId11" Type="http://schemas.openxmlformats.org/officeDocument/2006/relationships/image" Target="../media/image28.png"/><Relationship Id="rId24" Type="http://schemas.microsoft.com/office/2007/relationships/hdphoto" Target="../media/hdphoto13.wdp"/><Relationship Id="rId5" Type="http://schemas.microsoft.com/office/2007/relationships/hdphoto" Target="../media/hdphoto11.wdp"/><Relationship Id="rId15" Type="http://schemas.openxmlformats.org/officeDocument/2006/relationships/image" Target="../media/image38.png"/><Relationship Id="rId23" Type="http://schemas.openxmlformats.org/officeDocument/2006/relationships/image" Target="../media/image40.png"/><Relationship Id="rId28" Type="http://schemas.openxmlformats.org/officeDocument/2006/relationships/image" Target="../media/image34.png"/><Relationship Id="rId10" Type="http://schemas.openxmlformats.org/officeDocument/2006/relationships/image" Target="../media/image37.png"/><Relationship Id="rId19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microsoft.com/office/2007/relationships/hdphoto" Target="../media/hdphoto3.wdp"/><Relationship Id="rId14" Type="http://schemas.microsoft.com/office/2007/relationships/hdphoto" Target="../media/hdphoto1.wdp"/><Relationship Id="rId22" Type="http://schemas.openxmlformats.org/officeDocument/2006/relationships/slide" Target="slide10.xml"/><Relationship Id="rId27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png"/><Relationship Id="rId18" Type="http://schemas.openxmlformats.org/officeDocument/2006/relationships/image" Target="../media/image48.png"/><Relationship Id="rId26" Type="http://schemas.openxmlformats.org/officeDocument/2006/relationships/slide" Target="slide20.xml"/><Relationship Id="rId3" Type="http://schemas.openxmlformats.org/officeDocument/2006/relationships/image" Target="../media/image26.png"/><Relationship Id="rId21" Type="http://schemas.openxmlformats.org/officeDocument/2006/relationships/image" Target="../media/image41.png"/><Relationship Id="rId7" Type="http://schemas.openxmlformats.org/officeDocument/2006/relationships/audio" Target="../media/audio1.wav"/><Relationship Id="rId12" Type="http://schemas.openxmlformats.org/officeDocument/2006/relationships/image" Target="../media/image47.png"/><Relationship Id="rId17" Type="http://schemas.microsoft.com/office/2007/relationships/hdphoto" Target="../media/hdphoto6.wdp"/><Relationship Id="rId25" Type="http://schemas.openxmlformats.org/officeDocument/2006/relationships/slide" Target="slide19.xml"/><Relationship Id="rId2" Type="http://schemas.openxmlformats.org/officeDocument/2006/relationships/image" Target="../media/image43.jpeg"/><Relationship Id="rId16" Type="http://schemas.openxmlformats.org/officeDocument/2006/relationships/image" Target="../media/image28.png"/><Relationship Id="rId20" Type="http://schemas.microsoft.com/office/2007/relationships/hdphoto" Target="../media/hdphoto1.wdp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11" Type="http://schemas.openxmlformats.org/officeDocument/2006/relationships/image" Target="../media/image46.png"/><Relationship Id="rId24" Type="http://schemas.openxmlformats.org/officeDocument/2006/relationships/slide" Target="slide18.xml"/><Relationship Id="rId32" Type="http://schemas.openxmlformats.org/officeDocument/2006/relationships/slide" Target="slide23.xml"/><Relationship Id="rId5" Type="http://schemas.openxmlformats.org/officeDocument/2006/relationships/image" Target="../media/image44.png"/><Relationship Id="rId15" Type="http://schemas.openxmlformats.org/officeDocument/2006/relationships/slide" Target="slide16.xml"/><Relationship Id="rId23" Type="http://schemas.openxmlformats.org/officeDocument/2006/relationships/slide" Target="slide17.xml"/><Relationship Id="rId28" Type="http://schemas.openxmlformats.org/officeDocument/2006/relationships/slide" Target="slide22.xml"/><Relationship Id="rId10" Type="http://schemas.microsoft.com/office/2007/relationships/hdphoto" Target="../media/hdphoto16.wdp"/><Relationship Id="rId19" Type="http://schemas.openxmlformats.org/officeDocument/2006/relationships/image" Target="../media/image20.png"/><Relationship Id="rId31" Type="http://schemas.openxmlformats.org/officeDocument/2006/relationships/image" Target="../media/image49.png"/><Relationship Id="rId4" Type="http://schemas.microsoft.com/office/2007/relationships/hdphoto" Target="../media/hdphoto5.wdp"/><Relationship Id="rId9" Type="http://schemas.openxmlformats.org/officeDocument/2006/relationships/image" Target="../media/image45.png"/><Relationship Id="rId14" Type="http://schemas.microsoft.com/office/2007/relationships/hdphoto" Target="../media/hdphoto3.wdp"/><Relationship Id="rId22" Type="http://schemas.microsoft.com/office/2007/relationships/hdphoto" Target="../media/hdphoto14.wdp"/><Relationship Id="rId27" Type="http://schemas.openxmlformats.org/officeDocument/2006/relationships/slide" Target="slide21.xml"/><Relationship Id="rId30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17.wdp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17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7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7.wdp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7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17.wdp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62257" y="1729226"/>
            <a:ext cx="8898590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Ba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lợn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72629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167" t="38889" r="20833" b="30741"/>
          <a:stretch/>
        </p:blipFill>
        <p:spPr>
          <a:xfrm>
            <a:off x="1349829" y="634603"/>
            <a:ext cx="9622971" cy="57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giang-sinh-don-gian_1118467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3682"/>
            <a:ext cx="12192000" cy="545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616656" y="348018"/>
            <a:ext cx="4763069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70C0"/>
                </a:solidFill>
              </a:rPr>
              <a:t>THƯ GIÃN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4dd2b5e7723a6a4015aaba1228dd62a9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926" y="1057702"/>
            <a:ext cx="8748214" cy="5800298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307" y="437960"/>
            <a:ext cx="1148693" cy="11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3862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/>
              <a:t>TRÒ CHƠI: </a:t>
            </a:r>
            <a:r>
              <a:rPr lang="vi-VN" sz="4400" b="1" dirty="0">
                <a:solidFill>
                  <a:srgbClr val="002060"/>
                </a:solidFill>
              </a:rPr>
              <a:t>GIẢI CỨU THÚ CƯNG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8514" y="1553029"/>
            <a:ext cx="634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8857" y="1843314"/>
            <a:ext cx="8736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1"/>
                </a:solidFill>
              </a:rPr>
              <a:t>Bước 1: Click số, hiện câu hỏi , hs trả lời câu hỏi 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8531" y="2522790"/>
            <a:ext cx="87363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1"/>
                </a:solidFill>
              </a:rPr>
              <a:t>Bước 2: Hs trả lời đúng , click mũi tên quay về , click hàng rào để thả động vật. 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7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07" y="4957800"/>
            <a:ext cx="1188582" cy="9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ADMIN\Desktop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007" y="4753150"/>
            <a:ext cx="1382094" cy="116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Picture2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96" y="4419953"/>
            <a:ext cx="1434353" cy="13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6992" y="4951861"/>
            <a:ext cx="1464962" cy="122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768" y="4751276"/>
            <a:ext cx="1640671" cy="15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20" y="4792204"/>
            <a:ext cx="1464962" cy="122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96" y="4591619"/>
            <a:ext cx="1640671" cy="15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6943" y="2988808"/>
            <a:ext cx="817280" cy="76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65" y="2784562"/>
            <a:ext cx="1190054" cy="100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2363" y="2731175"/>
            <a:ext cx="1464962" cy="122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139" y="2530590"/>
            <a:ext cx="1640671" cy="15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6073" y="4579616"/>
            <a:ext cx="993548" cy="99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10" y="4553621"/>
            <a:ext cx="1219200" cy="102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522" y="4377228"/>
            <a:ext cx="1188582" cy="92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22" y="4172578"/>
            <a:ext cx="1382094" cy="116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Picture1.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830" y="3042035"/>
            <a:ext cx="1933598" cy="118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Picture2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897" y="3679724"/>
            <a:ext cx="1434353" cy="134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ADMIN\Desktop\Tai nguyen thiet ke tro choi\Bảng gỗ\choi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861" y="6183628"/>
            <a:ext cx="1645139" cy="67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Tai nguyen thiet ke tro choi\Bảng gỗ\Huong dan 3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90" y="5185657"/>
            <a:ext cx="1545373" cy="63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18" y="1227381"/>
            <a:ext cx="1611853" cy="115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030597" y="1490492"/>
            <a:ext cx="1631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1600" b="1" dirty="0">
                <a:latin typeface="+mj-lt"/>
                <a:cs typeface="Arial" panose="020B0604020202020204" pitchFamily="34" charset="0"/>
              </a:rPr>
              <a:t>THÚ CƯNG</a:t>
            </a:r>
          </a:p>
        </p:txBody>
      </p:sp>
      <p:pic>
        <p:nvPicPr>
          <p:cNvPr id="32" name="Picture 31" descr="powerpoint-07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008" y="164591"/>
            <a:ext cx="1432489" cy="6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711"/>
            <a:ext cx="12192000" cy="70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9275" y="3452084"/>
            <a:ext cx="1009460" cy="72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271" y="3203126"/>
            <a:ext cx="1024112" cy="9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0811" y="3104237"/>
            <a:ext cx="1260687" cy="11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59" y="2889383"/>
            <a:ext cx="1411893" cy="142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9418" y="4574334"/>
            <a:ext cx="855006" cy="9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14" y="4653927"/>
            <a:ext cx="1022844" cy="87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93" y="4566282"/>
            <a:ext cx="1189372" cy="110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2" y="3360719"/>
            <a:ext cx="1663976" cy="11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73" y="4606670"/>
            <a:ext cx="1234346" cy="12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100" y="-193711"/>
            <a:ext cx="8518905" cy="31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64543" y="1437028"/>
            <a:ext cx="6945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FFFF"/>
                </a:solidFill>
              </a:rPr>
              <a:t>Các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chú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cún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đã</a:t>
            </a:r>
            <a:r>
              <a:rPr lang="vi-VN" sz="2400" dirty="0">
                <a:solidFill>
                  <a:srgbClr val="FFFFFF"/>
                </a:solidFill>
              </a:rPr>
              <a:t> bị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bắt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cóc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bị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nhốt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FFFFFF"/>
                </a:solidFill>
              </a:rPr>
              <a:t>trong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những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chiếc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chuồng</a:t>
            </a:r>
            <a:r>
              <a:rPr lang="en-US" sz="2400" dirty="0">
                <a:solidFill>
                  <a:srgbClr val="FFFFFF"/>
                </a:solidFill>
              </a:rPr>
              <a:t>. </a:t>
            </a:r>
            <a:r>
              <a:rPr lang="en-US" sz="2400" dirty="0" err="1">
                <a:solidFill>
                  <a:srgbClr val="FFFFFF"/>
                </a:solidFill>
              </a:rPr>
              <a:t>Trong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lúc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kẻ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xấu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đang</a:t>
            </a:r>
            <a:r>
              <a:rPr lang="en-US" sz="2400" dirty="0">
                <a:solidFill>
                  <a:srgbClr val="FFFFFF"/>
                </a:solidFill>
              </a:rPr>
              <a:t> say </a:t>
            </a:r>
            <a:r>
              <a:rPr lang="en-US" sz="2400" dirty="0" err="1">
                <a:solidFill>
                  <a:srgbClr val="FFFFFF"/>
                </a:solidFill>
              </a:rPr>
              <a:t>ngủ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r>
              <a:rPr lang="en-US" sz="2400" dirty="0" err="1">
                <a:solidFill>
                  <a:srgbClr val="FFFFFF"/>
                </a:solidFill>
              </a:rPr>
              <a:t>hãy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cố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gắng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bị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trả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lời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đúng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FFFFFF"/>
                </a:solidFill>
              </a:rPr>
              <a:t>các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câu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hỏi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và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giúp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các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chú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cún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trốn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thoát</a:t>
            </a:r>
            <a:r>
              <a:rPr lang="en-US" sz="24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14" name="Picture 3" descr="C:\Users\ADMIN\Desktop\Tai nguyen thiet ke tro choi\Bảng gỗ\1a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092" y="6254699"/>
            <a:ext cx="1335908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Untitleda (2)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0050" y="3594960"/>
            <a:ext cx="1674956" cy="163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76" y="4587789"/>
            <a:ext cx="1369949" cy="9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powerpoint-07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4008" y="164591"/>
            <a:ext cx="1432489" cy="60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6860" y="1300468"/>
            <a:ext cx="754565" cy="72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362" y1="7489" x2="28936" y2="61674"/>
                        <a14:foregroundMark x1="24255" y1="5286" x2="25106" y2="19824"/>
                        <a14:foregroundMark x1="11489" y1="27753" x2="8085" y2="33921"/>
                        <a14:foregroundMark x1="32340" y1="55947" x2="29362" y2="87225"/>
                        <a14:foregroundMark x1="68085" y1="55507" x2="83404" y2="85463"/>
                        <a14:foregroundMark x1="95745" y1="63877" x2="83404" y2="70925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225" y="4086225"/>
            <a:ext cx="1143000" cy="121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C:\Users\ADMIN\Desktop\Picture1 (2)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384" y="3933825"/>
            <a:ext cx="1459641" cy="12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ADMIN\Desktop\Dan cho chay tron\318767-1G20FT61680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856">
                        <a14:foregroundMark x1="12865" y1="6301" x2="38791" y2="41096"/>
                        <a14:foregroundMark x1="27875" y1="10685" x2="26901" y2="18630"/>
                        <a14:foregroundMark x1="18324" y1="7671" x2="21053" y2="131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32394" y="4832832"/>
            <a:ext cx="1587231" cy="100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Picture1 (2)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635" y="4543425"/>
            <a:ext cx="1590190" cy="12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ADMIN\Desktop\Picture1 (2)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93" y="1055963"/>
            <a:ext cx="1264432" cy="110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33825" y="1055963"/>
            <a:ext cx="1223963" cy="106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C:\Users\ADMIN\Desktop\Picture1 (2).png">
            <a:hlinkClick r:id="rId15" action="ppaction://hlinksldjump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84" y="909045"/>
            <a:ext cx="1459641" cy="12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02281" y="2231161"/>
            <a:ext cx="769557" cy="8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ADMIN\Desktop\Picture1 (2)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646" y="2228265"/>
            <a:ext cx="1104454" cy="9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294" y="6135828"/>
            <a:ext cx="893762" cy="7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ADMIN\Desktop\Picture1 (2).png">
            <a:hlinkClick r:id="" action="ppaction://noaction">
              <a:snd r:embed="rId7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921" y="5895390"/>
            <a:ext cx="1104454" cy="9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Untitleda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5815" y="1395293"/>
            <a:ext cx="1779640" cy="163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hlinkClick r:id="rId23" action="ppaction://hlinksldjump"/>
          </p:cNvPr>
          <p:cNvSpPr/>
          <p:nvPr/>
        </p:nvSpPr>
        <p:spPr>
          <a:xfrm>
            <a:off x="4314825" y="1114425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hlinkClick r:id="rId23" action="ppaction://hlinksldjump"/>
              </a:rPr>
              <a:t>1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7" name="Oval 16">
            <a:hlinkClick r:id="rId24" action="ppaction://hlinksldjump"/>
          </p:cNvPr>
          <p:cNvSpPr/>
          <p:nvPr/>
        </p:nvSpPr>
        <p:spPr>
          <a:xfrm>
            <a:off x="6905625" y="1190625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hlinkClick r:id="rId24" action="ppaction://hlinksldjump"/>
              </a:rPr>
              <a:t>2</a:t>
            </a:r>
            <a:endParaRPr lang="en-US" b="1" dirty="0"/>
          </a:p>
        </p:txBody>
      </p:sp>
      <p:sp>
        <p:nvSpPr>
          <p:cNvPr id="18" name="Oval 17">
            <a:hlinkClick r:id="rId25" action="ppaction://hlinksldjump"/>
          </p:cNvPr>
          <p:cNvSpPr/>
          <p:nvPr/>
        </p:nvSpPr>
        <p:spPr>
          <a:xfrm>
            <a:off x="5695950" y="5553075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9" name="Oval 18">
            <a:hlinkClick r:id="rId26" action="ppaction://hlinksldjump"/>
          </p:cNvPr>
          <p:cNvSpPr/>
          <p:nvPr/>
        </p:nvSpPr>
        <p:spPr>
          <a:xfrm>
            <a:off x="5476875" y="2059698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20" name="Oval 19">
            <a:hlinkClick r:id="rId27" action="ppaction://hlinksldjump"/>
          </p:cNvPr>
          <p:cNvSpPr/>
          <p:nvPr/>
        </p:nvSpPr>
        <p:spPr>
          <a:xfrm>
            <a:off x="3705225" y="4526673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1" name="Oval 20">
            <a:hlinkClick r:id="rId28" action="ppaction://hlinksldjump"/>
          </p:cNvPr>
          <p:cNvSpPr/>
          <p:nvPr/>
        </p:nvSpPr>
        <p:spPr>
          <a:xfrm>
            <a:off x="6905625" y="3917073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pic>
        <p:nvPicPr>
          <p:cNvPr id="24" name="Picture 23" descr="powerpoint-07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008" y="164591"/>
            <a:ext cx="1432489" cy="609219"/>
          </a:xfrm>
          <a:prstGeom prst="rect">
            <a:avLst/>
          </a:prstGeom>
        </p:spPr>
      </p:pic>
      <p:pic>
        <p:nvPicPr>
          <p:cNvPr id="26" name="Picture 2" descr="C:\Users\ADMIN\Desktop\Tai nguyen thiet ke tro choi\Bảng gỗ\Picture1 (2)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268" y="132661"/>
            <a:ext cx="1584120" cy="64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32" action="ppaction://hlinksldjump"/>
          </p:cNvPr>
          <p:cNvSpPr txBox="1"/>
          <p:nvPr/>
        </p:nvSpPr>
        <p:spPr>
          <a:xfrm>
            <a:off x="10410135" y="241713"/>
            <a:ext cx="1746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SG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482 L 0.0809 -0.1395 C 0.09601 -0.17376 0.11892 -0.19259 0.14253 -0.19259 C 0.16962 -0.19259 0.19132 -0.17376 0.20642 -0.1395 L 0.27917 0.01482 " pathEditMode="relative" rAng="0" ptsTypes="FffFF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3 -1.85185E-6 L 0.52083 -1.85185E-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277 L 0.3941 -0.0058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76 -0.00308 L 0.45712 -0.14876 C 0.47222 -0.18117 0.49462 -0.19876 0.51788 -0.19876 C 0.54462 -0.19876 0.5658 -0.18117 0.5809 -0.14876 L 0.65243 -0.00308 " pathEditMode="relative" rAng="0" ptsTypes="FffFF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1 -4.5679E-6 L 0.8941 -4.5679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32483 0.0120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5 -0.11975 C 0.38698 -0.14907 0.40296 -0.16481 0.4198 -0.16481 C 0.43889 -0.16481 0.45417 -0.14907 0.46511 -0.11975 L 0.5165 0.01204 " pathEditMode="relative" rAng="0" ptsTypes="FffFF">
                                      <p:cBhvr>
                                        <p:cTn id="1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2.22222E-6 L 0.75816 -2.22222E-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07066 -0.14815 C 0.08559 -0.18148 0.10764 -0.19908 0.13073 -0.19908 C 0.15712 -0.19908 0.17812 -0.18148 0.19305 -0.14815 L 0.26406 3.33333E-6 " pathEditMode="relative" rAng="0" ptsTypes="FffFF">
                                      <p:cBhvr>
                                        <p:cTn id="1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07 -2.60116E-6 L 0.68425 -0.0020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33333E-6 L 0.29896 -0.09507 C 0.3092 -0.11574 0.32465 -0.12686 0.34062 -0.12686 C 0.35902 -0.12686 0.37378 -0.11574 0.38402 -0.09507 L 0.43333 3.33333E-6 " pathEditMode="relative" rAng="0" ptsTypes="FffFF">
                                      <p:cBhvr>
                                        <p:cTn id="1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39 -3.33333E-6 L 0.67639 -3.33333E-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21920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6172200"/>
            <a:ext cx="17430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3333" t="18148" r="50834" b="41852"/>
          <a:stretch/>
        </p:blipFill>
        <p:spPr>
          <a:xfrm>
            <a:off x="1611086" y="727982"/>
            <a:ext cx="8371114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598" y="6254699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54167" t="18889" r="20833" b="42593"/>
          <a:stretch/>
        </p:blipFill>
        <p:spPr>
          <a:xfrm>
            <a:off x="1771649" y="1034654"/>
            <a:ext cx="8143875" cy="508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12192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13" y="6117585"/>
            <a:ext cx="1720487" cy="7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3334" t="13704" r="51250" b="47037"/>
          <a:stretch/>
        </p:blipFill>
        <p:spPr>
          <a:xfrm>
            <a:off x="1857375" y="571897"/>
            <a:ext cx="8458200" cy="554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9ea7c002477fdb4bb701a19b4ab600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787" y="464022"/>
            <a:ext cx="8188656" cy="6393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3876" y="4995080"/>
            <a:ext cx="7068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rgbClr val="FF0000"/>
                </a:solidFill>
              </a:rPr>
              <a:t>KHỞI ĐỘNG 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12"/>
            <a:ext cx="12192000" cy="647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13" y="6153783"/>
            <a:ext cx="1720487" cy="70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53750" t="13704" r="20416" b="47037"/>
          <a:stretch/>
        </p:blipFill>
        <p:spPr>
          <a:xfrm>
            <a:off x="1981200" y="914400"/>
            <a:ext cx="77343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1"/>
            <a:ext cx="12192000" cy="644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13" y="6254699"/>
            <a:ext cx="1720487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3333" t="40370" r="51667" b="20371"/>
          <a:stretch/>
        </p:blipFill>
        <p:spPr>
          <a:xfrm>
            <a:off x="1457324" y="1028700"/>
            <a:ext cx="831532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1"/>
            <a:ext cx="12192000" cy="644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513" y="6254699"/>
            <a:ext cx="1720487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54167" t="39630" r="20833" b="21111"/>
          <a:stretch/>
        </p:blipFill>
        <p:spPr>
          <a:xfrm>
            <a:off x="1885949" y="1057275"/>
            <a:ext cx="7886701" cy="48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62" y="590653"/>
            <a:ext cx="10078719" cy="6267347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559676" y="2388897"/>
            <a:ext cx="4739789" cy="3294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0160" y="3614582"/>
            <a:ext cx="794512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lại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917" t="18889" r="51250" b="42593"/>
          <a:stretch/>
        </p:blipFill>
        <p:spPr>
          <a:xfrm>
            <a:off x="0" y="457200"/>
            <a:ext cx="4000500" cy="2800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4167" t="18148" r="20417" b="42593"/>
          <a:stretch/>
        </p:blipFill>
        <p:spPr>
          <a:xfrm>
            <a:off x="4041774" y="428625"/>
            <a:ext cx="3881867" cy="283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916" t="13704" r="51251" b="47037"/>
          <a:stretch/>
        </p:blipFill>
        <p:spPr>
          <a:xfrm>
            <a:off x="7832725" y="479557"/>
            <a:ext cx="4359275" cy="2635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167" t="13704" r="20833" b="47037"/>
          <a:stretch/>
        </p:blipFill>
        <p:spPr>
          <a:xfrm>
            <a:off x="-1" y="3686175"/>
            <a:ext cx="3971926" cy="309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3333" t="40370" r="51667" b="20371"/>
          <a:stretch/>
        </p:blipFill>
        <p:spPr>
          <a:xfrm>
            <a:off x="4200526" y="3771900"/>
            <a:ext cx="4057650" cy="308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4167" t="39630" r="20833" b="21111"/>
          <a:stretch/>
        </p:blipFill>
        <p:spPr>
          <a:xfrm>
            <a:off x="8461375" y="3657600"/>
            <a:ext cx="37306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cover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0290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307" y="483845"/>
            <a:ext cx="1148693" cy="11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4710" y="436728"/>
            <a:ext cx="7629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/>
              <a:t>NGHE KỂ CHUYỆN </a:t>
            </a:r>
            <a:endParaRPr lang="en-US" sz="6000" b="1" dirty="0"/>
          </a:p>
        </p:txBody>
      </p:sp>
      <p:pic>
        <p:nvPicPr>
          <p:cNvPr id="3" name="Picture 2" descr="ac341c626c0b828c8ba3a9a3100d958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514" y="1872343"/>
            <a:ext cx="3860800" cy="4985657"/>
          </a:xfrm>
          <a:prstGeom prst="rect">
            <a:avLst/>
          </a:prstGeom>
        </p:spPr>
      </p:pic>
      <p:pic>
        <p:nvPicPr>
          <p:cNvPr id="4" name="Picture 3" descr="d02fe6ed5e6c7358e282865cd3d0ea5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4628"/>
            <a:ext cx="3759200" cy="5203372"/>
          </a:xfrm>
          <a:prstGeom prst="rect">
            <a:avLst/>
          </a:prstGeom>
        </p:spPr>
      </p:pic>
      <p:pic>
        <p:nvPicPr>
          <p:cNvPr id="6" name="Picture 5" descr="2aa8f03ef75e81e9260b53e92d8df52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5" y="1640115"/>
            <a:ext cx="4354286" cy="521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33" t="18889" r="51250" b="52222"/>
          <a:stretch/>
        </p:blipFill>
        <p:spPr>
          <a:xfrm>
            <a:off x="1320800" y="711200"/>
            <a:ext cx="9550400" cy="580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167" t="18889" r="20417" b="52222"/>
          <a:stretch/>
        </p:blipFill>
        <p:spPr>
          <a:xfrm>
            <a:off x="1349828" y="742950"/>
            <a:ext cx="9274629" cy="564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33" t="25555" r="51250" b="44815"/>
          <a:stretch/>
        </p:blipFill>
        <p:spPr>
          <a:xfrm>
            <a:off x="1393371" y="702638"/>
            <a:ext cx="9042399" cy="593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167" t="25555" r="20833" b="44815"/>
          <a:stretch/>
        </p:blipFill>
        <p:spPr>
          <a:xfrm>
            <a:off x="1465943" y="666749"/>
            <a:ext cx="8926286" cy="569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33" t="39630" r="51250" b="30740"/>
          <a:stretch/>
        </p:blipFill>
        <p:spPr>
          <a:xfrm>
            <a:off x="1553029" y="634603"/>
            <a:ext cx="9245600" cy="582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129</Words>
  <Application>Microsoft Office PowerPoint</Application>
  <PresentationFormat>Widescreen</PresentationFormat>
  <Paragraphs>25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UTM Avo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M0</cp:lastModifiedBy>
  <cp:revision>47</cp:revision>
  <dcterms:created xsi:type="dcterms:W3CDTF">2021-11-01T08:16:43Z</dcterms:created>
  <dcterms:modified xsi:type="dcterms:W3CDTF">2022-10-28T07:24:01Z</dcterms:modified>
</cp:coreProperties>
</file>