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57" r:id="rId5"/>
    <p:sldId id="258" r:id="rId6"/>
    <p:sldId id="259" r:id="rId7"/>
    <p:sldId id="263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slide" Target="slide1.xm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5.GIF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5" Type="http://schemas.openxmlformats.org/officeDocument/2006/relationships/image" Target="../media/image4.png"/><Relationship Id="rId15" Type="http://schemas.openxmlformats.org/officeDocument/2006/relationships/image" Target="../media/image16.GIF"/><Relationship Id="rId10" Type="http://schemas.openxmlformats.org/officeDocument/2006/relationships/image" Target="../media/image13.GIF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075" y="1330325"/>
            <a:ext cx="11364595" cy="3766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330325"/>
            <a:ext cx="10865485" cy="3333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370" y="1295400"/>
            <a:ext cx="10908030" cy="4065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55" y="1207770"/>
            <a:ext cx="10621645" cy="429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275" y="132080"/>
            <a:ext cx="9775190" cy="517080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667125" y="5480685"/>
            <a:ext cx="5003165" cy="862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Bó hoa của Lan nhiều bông nhất với 15 bông hoa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67125" y="5480685"/>
            <a:ext cx="5003165" cy="862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Bó hoa của Mai ít bông nhất với 13 bông 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0960" y="2494915"/>
            <a:ext cx="56159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Củng cố bài học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chục và 6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chục 5 đơn vị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7085" y="447040"/>
            <a:ext cx="7658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26 gồm mấy chục mấy đơn vị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7 chục và 0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 chục và 0 đơn vị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70 gồm mấy chục và mấy đơn vị?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7270" y="1943100"/>
            <a:ext cx="809688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số trong phạm vi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50" y="635"/>
            <a:ext cx="11904345" cy="6781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1875" y="981710"/>
            <a:ext cx="10042525" cy="4147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7810" y="1306830"/>
            <a:ext cx="11409680" cy="39706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10" y="1186815"/>
            <a:ext cx="11541125" cy="3756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Màn hình rộng</PresentationFormat>
  <Paragraphs>13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1_Office Theme</vt:lpstr>
      <vt:lpstr>1_Default Design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Trang Dao Phuong</cp:lastModifiedBy>
  <cp:revision>2</cp:revision>
  <dcterms:created xsi:type="dcterms:W3CDTF">2020-10-04T11:15:59Z</dcterms:created>
  <dcterms:modified xsi:type="dcterms:W3CDTF">2022-02-23T04:14:11Z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