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  <p:sldMasterId id="2147483674" r:id="rId3"/>
  </p:sldMasterIdLst>
  <p:notesMasterIdLst>
    <p:notesMasterId r:id="rId20"/>
  </p:notesMasterIdLst>
  <p:sldIdLst>
    <p:sldId id="292" r:id="rId4"/>
    <p:sldId id="301" r:id="rId5"/>
    <p:sldId id="302" r:id="rId6"/>
    <p:sldId id="303" r:id="rId7"/>
    <p:sldId id="304" r:id="rId8"/>
    <p:sldId id="305" r:id="rId9"/>
    <p:sldId id="298" r:id="rId10"/>
    <p:sldId id="306" r:id="rId11"/>
    <p:sldId id="275" r:id="rId12"/>
    <p:sldId id="307" r:id="rId13"/>
    <p:sldId id="312" r:id="rId14"/>
    <p:sldId id="289" r:id="rId15"/>
    <p:sldId id="308" r:id="rId16"/>
    <p:sldId id="278" r:id="rId17"/>
    <p:sldId id="299" r:id="rId18"/>
    <p:sldId id="311" r:id="rId19"/>
  </p:sldIdLst>
  <p:sldSz cx="12192000" cy="6858000"/>
  <p:notesSz cx="6858000" cy="9144000"/>
  <p:embeddedFontLst>
    <p:embeddedFont>
      <p:font typeface=".VnAvant" panose="020B7200000000000000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HP001 4 hàng" panose="020B0603050302020204" pitchFamily="34" charset="0"/>
      <p:regular r:id="rId31"/>
      <p:bold r:id="rId32"/>
    </p:embeddedFont>
    <p:embeddedFont>
      <p:font typeface="VNI-Avo" pitchFamily="2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7D4C18"/>
    <a:srgbClr val="6E3D0C"/>
    <a:srgbClr val="FF00FF"/>
    <a:srgbClr val="FF99FF"/>
    <a:srgbClr val="FF66FF"/>
    <a:srgbClr val="FFFF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6A0CE1-FCB1-4D18-BD0A-E267214A284E}" type="datetimeFigureOut">
              <a:rPr lang="en-US"/>
              <a:pPr>
                <a:defRPr/>
              </a:pPr>
              <a:t>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9D1B0E5-BE2F-41ED-8780-B15177987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96F57-9428-4501-9C33-0C63354A8723}" type="datetimeFigureOut">
              <a:rPr lang="en-US"/>
              <a:pPr>
                <a:defRPr/>
              </a:pPr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87020-1590-45C3-B114-8C4E8C238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97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8314D-FCE9-4F96-8760-3AE857EC0C3F}" type="datetimeFigureOut">
              <a:rPr lang="en-US"/>
              <a:pPr>
                <a:defRPr/>
              </a:pPr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E44A6-E8D9-4046-96A5-A2E4C33DC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30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43A8E-2A1F-4A11-938B-01D49E0FB7D6}" type="datetimeFigureOut">
              <a:rPr lang="en-US"/>
              <a:pPr>
                <a:defRPr/>
              </a:pPr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F2074-82F9-4D3B-8728-5BF67805B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04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849583"/>
      </p:ext>
    </p:extLst>
  </p:cSld>
  <p:clrMapOvr>
    <a:masterClrMapping/>
  </p:clrMapOvr>
  <p:transition spd="slow"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3204423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9563023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0525307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2743028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2624913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7220345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758826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F486B-84DF-424C-99E5-2593FF9BBF78}" type="datetimeFigureOut">
              <a:rPr lang="en-US"/>
              <a:pPr>
                <a:defRPr/>
              </a:pPr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91DB4-0465-4AFA-8B8B-B9EBD650A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60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4379978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477940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6156065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0741008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B3BAC-EC0B-4155-94C3-B5461FF6A107}" type="datetimeFigureOut">
              <a:rPr lang="en-US"/>
              <a:pPr>
                <a:defRPr/>
              </a:pPr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8B7A-C877-4C9C-95C2-2BC62790E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98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3798B-7E6D-4A5D-BE91-1CDDC3FE1977}" type="datetimeFigureOut">
              <a:rPr lang="en-US"/>
              <a:pPr>
                <a:defRPr/>
              </a:pPr>
              <a:t>2/21/2022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6E74E-F3A1-44BE-BF4A-7E66D0456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69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7582B-7582-4FAA-9175-D9D4CE6FACEA}" type="datetimeFigureOut">
              <a:rPr lang="en-US"/>
              <a:pPr>
                <a:defRPr/>
              </a:pPr>
              <a:t>2/21/2022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ED554-3C20-4495-92C3-83FDC959C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6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AE7A6-B96D-4B4E-8E86-F3780B30453B}" type="datetimeFigureOut">
              <a:rPr lang="en-US"/>
              <a:pPr>
                <a:defRPr/>
              </a:pPr>
              <a:t>2/21/2022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D250D-C90D-4C75-99CD-EC8D4FE43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26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EDC95-AE73-4466-89A3-663C83CFB5CC}" type="datetimeFigureOut">
              <a:rPr lang="en-US"/>
              <a:pPr>
                <a:defRPr/>
              </a:pPr>
              <a:t>2/21/2022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BD0CF-5620-419C-9315-BF4CF7705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6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95E1B-D74B-4341-BBCD-98E79FA7BCEE}" type="datetimeFigureOut">
              <a:rPr lang="en-US"/>
              <a:pPr>
                <a:defRPr/>
              </a:pPr>
              <a:t>2/21/2022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3AEAB-07D2-4CA9-BE99-DCBDD37E6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17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93BEA-B2BD-4ED6-B69C-993790FE47B6}" type="datetimeFigureOut">
              <a:rPr lang="en-US"/>
              <a:pPr>
                <a:defRPr/>
              </a:pPr>
              <a:t>2/21/2022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F5BDA-2B5F-473E-9313-5DBC57474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6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D16AB0-A53C-4BE0-BC62-11EDCC799483}" type="datetimeFigureOut">
              <a:rPr lang="en-US"/>
              <a:pPr>
                <a:defRPr/>
              </a:pPr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5B97713-6C07-46D6-8BD9-E51DA6934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ransition spd="slow" advClick="0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1080-hoa-135b04f1e8067e0_74f5c76253c1eb10ba36d359f9c90a0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-7938" y="-136525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>
                <a:solidFill>
                  <a:srgbClr val="000000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Xin chào tất cả các con!</a:t>
            </a:r>
            <a:endParaRPr lang="zh-CN" altLang="en-US" sz="7200" b="1">
              <a:solidFill>
                <a:srgbClr val="000000"/>
              </a:solidFill>
              <a:latin typeface="HP001 4 hàng" panose="020B0603050302020204" pitchFamily="34" charset="0"/>
              <a:ea typeface="SimSun" panose="02010600030101010101" pitchFamily="2" charset="-122"/>
            </a:endParaRPr>
          </a:p>
        </p:txBody>
      </p:sp>
      <p:pic>
        <p:nvPicPr>
          <p:cNvPr id="4101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293688"/>
            <a:ext cx="2290763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>
          <a:xfrm>
            <a:off x="3375025" y="290513"/>
            <a:ext cx="2660650" cy="6445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000">
                <a:solidFill>
                  <a:srgbClr val="FF0000"/>
                </a:solidFill>
                <a:latin typeface="UTM Avo"/>
              </a:rPr>
              <a:t>Tập đọc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1339850"/>
            <a:ext cx="7781925" cy="499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/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>
          <a:xfrm>
            <a:off x="3375025" y="290513"/>
            <a:ext cx="2660650" cy="6445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000">
                <a:solidFill>
                  <a:srgbClr val="FF0000"/>
                </a:solidFill>
                <a:latin typeface="UTM Avo"/>
              </a:rPr>
              <a:t>Tập đọc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738"/>
            <a:ext cx="12192000" cy="564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247173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237966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290036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3436938"/>
            <a:ext cx="1524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3894138"/>
            <a:ext cx="1524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4976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863" y="500380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556895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9906000" y="2289175"/>
            <a:ext cx="11509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963738" y="2859088"/>
            <a:ext cx="11509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43538" y="2859088"/>
            <a:ext cx="11509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954963" y="2859088"/>
            <a:ext cx="11509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829800" y="4449763"/>
            <a:ext cx="11509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25475" y="4949825"/>
            <a:ext cx="11509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111250" y="5472113"/>
            <a:ext cx="22637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77825" y="5948363"/>
            <a:ext cx="11509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-954088"/>
            <a:ext cx="13179425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Group 16"/>
          <p:cNvGrpSpPr>
            <a:grpSpLocks/>
          </p:cNvGrpSpPr>
          <p:nvPr/>
        </p:nvGrpSpPr>
        <p:grpSpPr bwMode="auto">
          <a:xfrm>
            <a:off x="1509713" y="2300288"/>
            <a:ext cx="10204450" cy="1701800"/>
            <a:chOff x="5620328" y="2270871"/>
            <a:chExt cx="5070713" cy="1272102"/>
          </a:xfrm>
        </p:grpSpPr>
        <p:sp>
          <p:nvSpPr>
            <p:cNvPr id="15365" name="TextBox 8"/>
            <p:cNvSpPr txBox="1">
              <a:spLocks noChangeArrowheads="1"/>
            </p:cNvSpPr>
            <p:nvPr/>
          </p:nvSpPr>
          <p:spPr bwMode="auto">
            <a:xfrm>
              <a:off x="5620328" y="2270871"/>
              <a:ext cx="5070713" cy="804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>
                  <a:solidFill>
                    <a:srgbClr val="FF0000"/>
                  </a:solidFill>
                  <a:latin typeface=".VnAvant" panose="020B7200000000000000" pitchFamily="34" charset="0"/>
                </a:rPr>
                <a:t>Lang thang: ®I hÕt chç nµy ®Ðn chç kh¸c kh«ng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>
                  <a:solidFill>
                    <a:srgbClr val="FF0000"/>
                  </a:solidFill>
                  <a:latin typeface=".VnAvant" panose="020B7200000000000000" pitchFamily="34" charset="0"/>
                </a:rPr>
                <a:t> dõng l¹i chç nµo.</a:t>
              </a:r>
            </a:p>
          </p:txBody>
        </p:sp>
        <p:sp>
          <p:nvSpPr>
            <p:cNvPr id="15366" name="TextBox 10"/>
            <p:cNvSpPr txBox="1">
              <a:spLocks noChangeArrowheads="1"/>
            </p:cNvSpPr>
            <p:nvPr/>
          </p:nvSpPr>
          <p:spPr bwMode="auto">
            <a:xfrm>
              <a:off x="5672966" y="3106109"/>
              <a:ext cx="4702029" cy="436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>
                  <a:solidFill>
                    <a:srgbClr val="FF0000"/>
                  </a:solidFill>
                  <a:latin typeface=".VnAvant" panose="020B7200000000000000" pitchFamily="34" charset="0"/>
                </a:rPr>
                <a:t>ho¾m: rÊt s©u kh«ng thÊy ®¸y</a:t>
              </a:r>
            </a:p>
          </p:txBody>
        </p:sp>
      </p:grpSp>
      <p:sp>
        <p:nvSpPr>
          <p:cNvPr id="15364" name="TextBox 17"/>
          <p:cNvSpPr txBox="1">
            <a:spLocks noChangeArrowheads="1"/>
          </p:cNvSpPr>
          <p:nvPr/>
        </p:nvSpPr>
        <p:spPr bwMode="auto">
          <a:xfrm>
            <a:off x="261938" y="100013"/>
            <a:ext cx="3292475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.VnAvant" panose="020B7200000000000000" pitchFamily="34" charset="0"/>
              </a:rPr>
              <a:t>gi¶i nghÜa tõ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>
          <a:xfrm>
            <a:off x="60325" y="-22225"/>
            <a:ext cx="2838450" cy="8810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000">
                <a:solidFill>
                  <a:srgbClr val="FF0000"/>
                </a:solidFill>
                <a:latin typeface="UTM Avo"/>
              </a:rPr>
              <a:t>3.Tập đọc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6163"/>
            <a:ext cx="12192000" cy="564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 flipV="1">
            <a:off x="1312863" y="5937250"/>
            <a:ext cx="657225" cy="6445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sz="3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41475" y="5100638"/>
            <a:ext cx="225425" cy="65563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sz="3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 flipV="1">
            <a:off x="1312863" y="5538788"/>
            <a:ext cx="781050" cy="7207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sz="3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3708875" y="0"/>
            <a:ext cx="4487907" cy="9998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800">
                <a:solidFill>
                  <a:srgbClr val="000000"/>
                </a:solidFill>
                <a:latin typeface="UTM Avo"/>
              </a:rPr>
              <a:t>4. Tập viết</a:t>
            </a:r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6538"/>
            <a:ext cx="12068175" cy="237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512763" y="623888"/>
            <a:ext cx="111521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9600">
                <a:solidFill>
                  <a:srgbClr val="000000"/>
                </a:solidFill>
                <a:latin typeface=".VnAvant" panose="020B7200000000000000" pitchFamily="34" charset="0"/>
              </a:rPr>
              <a:t>T¹m biÖt c¸c em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1123950" y="1011238"/>
            <a:ext cx="4972050" cy="4972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012825"/>
            <a:ext cx="497205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7546975" y="1530350"/>
            <a:ext cx="33369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4400">
                <a:solidFill>
                  <a:srgbClr val="000000"/>
                </a:solidFill>
                <a:latin typeface=".VnAvant" panose="020B7200000000000000" pitchFamily="34" charset="0"/>
                <a:ea typeface="字魂17号-萌趣果冻体"/>
                <a:cs typeface="字魂17号-萌趣果冻体"/>
              </a:rPr>
              <a:t>Khuy ¸o </a:t>
            </a:r>
            <a:endParaRPr lang="zh-CN" altLang="en-US" sz="4400">
              <a:solidFill>
                <a:srgbClr val="000000"/>
              </a:solidFill>
              <a:latin typeface=".VnAvant" panose="020B7200000000000000" pitchFamily="34" charset="0"/>
              <a:ea typeface="字魂17号-萌趣果冻体"/>
              <a:cs typeface="字魂17号-萌趣果冻体"/>
            </a:endParaRPr>
          </a:p>
        </p:txBody>
      </p:sp>
      <p:pic>
        <p:nvPicPr>
          <p:cNvPr id="5125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>
            <a:fillRect/>
          </a:stretch>
        </p:blipFill>
        <p:spPr bwMode="auto">
          <a:xfrm>
            <a:off x="6618288" y="1492250"/>
            <a:ext cx="39195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>
            <a:fillRect/>
          </a:stretch>
        </p:blipFill>
        <p:spPr bwMode="auto">
          <a:xfrm>
            <a:off x="6759575" y="2765425"/>
            <a:ext cx="42592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>
            <a:fillRect/>
          </a:stretch>
        </p:blipFill>
        <p:spPr bwMode="auto">
          <a:xfrm>
            <a:off x="6808788" y="4062413"/>
            <a:ext cx="4259262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>
            <a:fillRect/>
          </a:stretch>
        </p:blipFill>
        <p:spPr bwMode="auto">
          <a:xfrm>
            <a:off x="6808788" y="5211763"/>
            <a:ext cx="4259262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 rot="870465">
            <a:off x="2117565" y="1708502"/>
            <a:ext cx="3799438" cy="1876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prstClr val="black"/>
                </a:solidFill>
                <a:latin typeface="UTM Avo" pitchFamily="18" charset="0"/>
              </a:rPr>
              <a:t>KHỞI ĐỘNG</a:t>
            </a:r>
          </a:p>
        </p:txBody>
      </p:sp>
      <p:sp>
        <p:nvSpPr>
          <p:cNvPr id="20" name="文本框 3"/>
          <p:cNvSpPr txBox="1">
            <a:spLocks noChangeArrowheads="1"/>
          </p:cNvSpPr>
          <p:nvPr/>
        </p:nvSpPr>
        <p:spPr bwMode="auto">
          <a:xfrm>
            <a:off x="7888288" y="3970338"/>
            <a:ext cx="29956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4400">
                <a:solidFill>
                  <a:srgbClr val="000000"/>
                </a:solidFill>
                <a:latin typeface=".VnAvant" panose="020B7200000000000000" pitchFamily="34" charset="0"/>
                <a:ea typeface="字魂17号-萌趣果冻体"/>
                <a:cs typeface="字魂17号-萌趣果冻体"/>
              </a:rPr>
              <a:t>Lòy tre</a:t>
            </a:r>
            <a:endParaRPr lang="zh-CN" altLang="en-US" sz="4400">
              <a:solidFill>
                <a:srgbClr val="000000"/>
              </a:solidFill>
              <a:latin typeface=".VnAvant" panose="020B7200000000000000" pitchFamily="34" charset="0"/>
              <a:ea typeface="字魂17号-萌趣果冻体"/>
              <a:cs typeface="字魂17号-萌趣果冻体"/>
            </a:endParaRPr>
          </a:p>
        </p:txBody>
      </p:sp>
      <p:sp>
        <p:nvSpPr>
          <p:cNvPr id="21" name="文本框 3"/>
          <p:cNvSpPr txBox="1">
            <a:spLocks noChangeArrowheads="1"/>
          </p:cNvSpPr>
          <p:nvPr/>
        </p:nvSpPr>
        <p:spPr bwMode="auto">
          <a:xfrm>
            <a:off x="7840663" y="5086350"/>
            <a:ext cx="39401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4400">
                <a:solidFill>
                  <a:srgbClr val="000000"/>
                </a:solidFill>
                <a:latin typeface=".VnAvant" panose="020B7200000000000000" pitchFamily="34" charset="0"/>
                <a:ea typeface="字魂17号-萌趣果冻体"/>
                <a:cs typeface="字魂17号-萌趣果冻体"/>
              </a:rPr>
              <a:t>Tµu thñy</a:t>
            </a:r>
            <a:endParaRPr lang="zh-CN" altLang="en-US" sz="4400">
              <a:solidFill>
                <a:srgbClr val="000000"/>
              </a:solidFill>
              <a:latin typeface=".VnAvant" panose="020B7200000000000000" pitchFamily="34" charset="0"/>
              <a:ea typeface="字魂17号-萌趣果冻体"/>
              <a:cs typeface="字魂17号-萌趣果冻体"/>
            </a:endParaRPr>
          </a:p>
        </p:txBody>
      </p:sp>
      <p:sp>
        <p:nvSpPr>
          <p:cNvPr id="14" name="文本框 3"/>
          <p:cNvSpPr txBox="1">
            <a:spLocks noChangeArrowheads="1"/>
          </p:cNvSpPr>
          <p:nvPr/>
        </p:nvSpPr>
        <p:spPr bwMode="auto">
          <a:xfrm>
            <a:off x="7742238" y="2600325"/>
            <a:ext cx="37195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4400">
                <a:solidFill>
                  <a:srgbClr val="000000"/>
                </a:solidFill>
                <a:latin typeface=".VnAvant" panose="020B7200000000000000" pitchFamily="34" charset="0"/>
                <a:ea typeface="字魂17号-萌趣果冻体"/>
                <a:cs typeface="字魂17号-萌趣果冻体"/>
              </a:rPr>
              <a:t>Huy hiÖu</a:t>
            </a:r>
            <a:endParaRPr lang="zh-CN" altLang="en-US" sz="4400">
              <a:solidFill>
                <a:srgbClr val="000000"/>
              </a:solidFill>
              <a:latin typeface=".VnAvant" panose="020B7200000000000000" pitchFamily="34" charset="0"/>
              <a:ea typeface="字魂17号-萌趣果冻体"/>
              <a:cs typeface="字魂17号-萌趣果冻体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0"/>
            <a:ext cx="5367338" cy="914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Đọc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thành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tiếng</a:t>
            </a:r>
            <a:endParaRPr lang="en-US" sz="4000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pic>
        <p:nvPicPr>
          <p:cNvPr id="614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0"/>
            <a:ext cx="12192000" cy="71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17925" y="1692275"/>
            <a:ext cx="2330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4000" b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 109: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980113" y="1531938"/>
            <a:ext cx="5951332" cy="120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5400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oam</a:t>
            </a:r>
            <a:r>
              <a:rPr lang="en-US" altLang="en-US" sz="5400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altLang="en-US" sz="5400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oăm</a:t>
            </a:r>
            <a:endParaRPr lang="en-US" altLang="en-US" sz="5400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2362200" y="200025"/>
            <a:ext cx="7696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 b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    ngày   tháng   năm </a:t>
            </a:r>
            <a:r>
              <a:rPr lang="vi-VN" altLang="en-US" sz="3200" b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2022</a:t>
            </a:r>
            <a:endParaRPr lang="en-US" altLang="en-US" sz="3200" b="1">
              <a:solidFill>
                <a:srgbClr val="00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200" b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 Việt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544638" y="2947988"/>
            <a:ext cx="4038600" cy="3683000"/>
            <a:chOff x="1828800" y="2641705"/>
            <a:chExt cx="4038600" cy="3682896"/>
          </a:xfrm>
        </p:grpSpPr>
        <p:sp>
          <p:nvSpPr>
            <p:cNvPr id="7178" name="Oval 8"/>
            <p:cNvSpPr>
              <a:spLocks noChangeArrowheads="1"/>
            </p:cNvSpPr>
            <p:nvPr/>
          </p:nvSpPr>
          <p:spPr bwMode="auto">
            <a:xfrm>
              <a:off x="1828800" y="2641705"/>
              <a:ext cx="4038600" cy="3682896"/>
            </a:xfrm>
            <a:prstGeom prst="ellipse">
              <a:avLst/>
            </a:prstGeom>
            <a:solidFill>
              <a:srgbClr val="F4B183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79" name="TextBox 13"/>
            <p:cNvSpPr txBox="1">
              <a:spLocks noChangeArrowheads="1"/>
            </p:cNvSpPr>
            <p:nvPr/>
          </p:nvSpPr>
          <p:spPr bwMode="auto">
            <a:xfrm>
              <a:off x="2095500" y="3365585"/>
              <a:ext cx="3505200" cy="1569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9600">
                  <a:solidFill>
                    <a:srgbClr val="008000"/>
                  </a:solidFill>
                  <a:latin typeface=".VnAvant" panose="020B7200000000000000" pitchFamily="34" charset="0"/>
                </a:rPr>
                <a:t>oam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442075" y="2978150"/>
            <a:ext cx="4038600" cy="3683000"/>
            <a:chOff x="1828800" y="2641705"/>
            <a:chExt cx="4038600" cy="3682896"/>
          </a:xfrm>
        </p:grpSpPr>
        <p:sp>
          <p:nvSpPr>
            <p:cNvPr id="7176" name="Oval 11"/>
            <p:cNvSpPr>
              <a:spLocks noChangeArrowheads="1"/>
            </p:cNvSpPr>
            <p:nvPr/>
          </p:nvSpPr>
          <p:spPr bwMode="auto">
            <a:xfrm>
              <a:off x="1828800" y="2641705"/>
              <a:ext cx="4038600" cy="3682896"/>
            </a:xfrm>
            <a:prstGeom prst="ellipse">
              <a:avLst/>
            </a:prstGeom>
            <a:solidFill>
              <a:srgbClr val="F4B183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77" name="TextBox 13"/>
            <p:cNvSpPr txBox="1">
              <a:spLocks noChangeArrowheads="1"/>
            </p:cNvSpPr>
            <p:nvPr/>
          </p:nvSpPr>
          <p:spPr bwMode="auto">
            <a:xfrm>
              <a:off x="2095500" y="3365585"/>
              <a:ext cx="3505200" cy="1569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9600" dirty="0" err="1">
                  <a:solidFill>
                    <a:srgbClr val="008000"/>
                  </a:solidFill>
                  <a:latin typeface=".VnAvant" panose="020B7200000000000000" pitchFamily="34" charset="0"/>
                </a:rPr>
                <a:t>oăm</a:t>
              </a:r>
              <a:endParaRPr lang="en-US" altLang="en-US" sz="9600" dirty="0">
                <a:solidFill>
                  <a:srgbClr val="008000"/>
                </a:solidFill>
                <a:latin typeface=".VnAvant" panose="020B7200000000000000" pitchFamily="34" charset="0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646053" y="5770563"/>
            <a:ext cx="7596896" cy="90095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>
                <a:solidFill>
                  <a:srgbClr val="FFFFFF"/>
                </a:solidFill>
                <a:latin typeface=".VnAvant" panose="020B7200000000000000" pitchFamily="34" charset="0"/>
              </a:rPr>
              <a:t>ngê -oam - ngoam- nÆng – ngo¹m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0" y="-17463"/>
            <a:ext cx="3875088" cy="625476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dirty="0">
                <a:solidFill>
                  <a:srgbClr val="FFFFFF"/>
                </a:solidFill>
                <a:latin typeface="UTM Avo" panose="02040603050506020204" charset="0"/>
              </a:rPr>
              <a:t>1. </a:t>
            </a:r>
            <a:r>
              <a:rPr lang="en-US" sz="4000" kern="0" dirty="0" err="1">
                <a:solidFill>
                  <a:srgbClr val="FFFFFF"/>
                </a:solidFill>
                <a:latin typeface="UTM Avo" panose="02040603050506020204" charset="0"/>
              </a:rPr>
              <a:t>Làm</a:t>
            </a:r>
            <a:r>
              <a:rPr lang="en-US" sz="4000" kern="0" dirty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sz="4000" kern="0" dirty="0" err="1">
                <a:solidFill>
                  <a:srgbClr val="FFFFFF"/>
                </a:solidFill>
                <a:latin typeface="UTM Avo" panose="02040603050506020204" charset="0"/>
              </a:rPr>
              <a:t>quen</a:t>
            </a:r>
            <a:endParaRPr lang="en-US" sz="4000" kern="0" dirty="0">
              <a:solidFill>
                <a:srgbClr val="FFFFFF"/>
              </a:solidFill>
              <a:latin typeface="UTM Avo" panose="020406030505060202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9093" y="1940019"/>
            <a:ext cx="2871989" cy="1200321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7200">
                <a:solidFill>
                  <a:srgbClr val="008000"/>
                </a:solidFill>
                <a:latin typeface=".VnAvant" panose="020B7200000000000000" pitchFamily="34" charset="0"/>
              </a:rPr>
              <a:t>oam</a:t>
            </a:r>
            <a:endParaRPr lang="en-US" sz="7200">
              <a:solidFill>
                <a:srgbClr val="008000"/>
              </a:solidFill>
              <a:latin typeface="VNI-Avo" pitchFamily="2" charset="0"/>
            </a:endParaRPr>
          </a:p>
        </p:txBody>
      </p:sp>
      <p:sp>
        <p:nvSpPr>
          <p:cNvPr id="16" name="Rounded Rectangle 6"/>
          <p:cNvSpPr/>
          <p:nvPr/>
        </p:nvSpPr>
        <p:spPr>
          <a:xfrm>
            <a:off x="2508342" y="3094177"/>
            <a:ext cx="1542063" cy="871300"/>
          </a:xfrm>
          <a:prstGeom prst="roundRect">
            <a:avLst/>
          </a:prstGeom>
          <a:solidFill>
            <a:srgbClr val="ED7D31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6000" dirty="0" err="1">
                <a:solidFill>
                  <a:srgbClr val="FFFFFF"/>
                </a:solidFill>
                <a:latin typeface=".VnAvant" pitchFamily="34" charset="0"/>
              </a:rPr>
              <a:t>oa</a:t>
            </a:r>
            <a:endParaRPr lang="en-US" sz="6000" dirty="0">
              <a:solidFill>
                <a:srgbClr val="FFFFFF"/>
              </a:solidFill>
              <a:latin typeface=".VnAvant" pitchFamily="34" charset="0"/>
            </a:endParaRPr>
          </a:p>
        </p:txBody>
      </p:sp>
      <p:sp>
        <p:nvSpPr>
          <p:cNvPr id="17" name="Rounded Rectangle 7"/>
          <p:cNvSpPr/>
          <p:nvPr/>
        </p:nvSpPr>
        <p:spPr>
          <a:xfrm>
            <a:off x="4050405" y="3112120"/>
            <a:ext cx="1191296" cy="871300"/>
          </a:xfrm>
          <a:prstGeom prst="roundRect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>
                <a:solidFill>
                  <a:srgbClr val="FFFFFF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18" name="Rounded Rectangle 13"/>
          <p:cNvSpPr/>
          <p:nvPr/>
        </p:nvSpPr>
        <p:spPr>
          <a:xfrm>
            <a:off x="1482264" y="4461239"/>
            <a:ext cx="4785646" cy="903365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400" dirty="0" err="1">
                <a:solidFill>
                  <a:srgbClr val="FFFFFF"/>
                </a:solidFill>
                <a:latin typeface=".VnAvant" pitchFamily="34" charset="0"/>
              </a:rPr>
              <a:t>oa</a:t>
            </a:r>
            <a:r>
              <a:rPr lang="en-US" sz="4400" dirty="0">
                <a:solidFill>
                  <a:srgbClr val="FFFFFF"/>
                </a:solidFill>
                <a:latin typeface="VNI-Avo" pitchFamily="2" charset="0"/>
              </a:rPr>
              <a:t> - m - </a:t>
            </a:r>
            <a:r>
              <a:rPr lang="en-US" sz="4400" dirty="0" err="1">
                <a:solidFill>
                  <a:srgbClr val="FFFFFF"/>
                </a:solidFill>
                <a:latin typeface="VNI-Avo" pitchFamily="2" charset="0"/>
              </a:rPr>
              <a:t>oam</a:t>
            </a:r>
            <a:endParaRPr lang="en-US" sz="4400" dirty="0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8210" name="TextBox 3"/>
          <p:cNvSpPr txBox="1">
            <a:spLocks noChangeArrowheads="1"/>
          </p:cNvSpPr>
          <p:nvPr/>
        </p:nvSpPr>
        <p:spPr bwMode="auto">
          <a:xfrm>
            <a:off x="7648575" y="4267200"/>
            <a:ext cx="3016250" cy="830263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800">
                <a:solidFill>
                  <a:srgbClr val="000000"/>
                </a:solidFill>
                <a:latin typeface=".VnAvant" panose="020B7200000000000000" pitchFamily="34" charset="0"/>
              </a:rPr>
              <a:t>ngo¹m</a:t>
            </a:r>
            <a:endParaRPr lang="en-US" altLang="en-US" sz="48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211" name="TextBox 3"/>
          <p:cNvSpPr txBox="1">
            <a:spLocks noChangeArrowheads="1"/>
          </p:cNvSpPr>
          <p:nvPr/>
        </p:nvSpPr>
        <p:spPr bwMode="auto">
          <a:xfrm>
            <a:off x="7650163" y="4267200"/>
            <a:ext cx="3016250" cy="83026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800">
                <a:solidFill>
                  <a:srgbClr val="000000"/>
                </a:solidFill>
                <a:latin typeface=".VnAvant" panose="020B7200000000000000" pitchFamily="34" charset="0"/>
              </a:rPr>
              <a:t>ng</a:t>
            </a:r>
            <a:r>
              <a:rPr lang="en-US" altLang="en-US" sz="4800">
                <a:solidFill>
                  <a:srgbClr val="FF0000"/>
                </a:solidFill>
                <a:latin typeface=".VnAvant" panose="020B7200000000000000" pitchFamily="34" charset="0"/>
              </a:rPr>
              <a:t>o¹m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7650163" y="5064125"/>
            <a:ext cx="2574925" cy="7064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800">
                <a:solidFill>
                  <a:srgbClr val="008000"/>
                </a:solidFill>
                <a:latin typeface=".VnAvant" panose="020B7200000000000000" pitchFamily="34" charset="0"/>
              </a:rPr>
              <a:t>ngoam</a:t>
            </a:r>
            <a:endParaRPr lang="en-US" sz="48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0083800" y="5037138"/>
            <a:ext cx="735013" cy="711200"/>
          </a:xfrm>
          <a:prstGeom prst="rect">
            <a:avLst/>
          </a:prstGeom>
          <a:solidFill>
            <a:srgbClr val="E9A5C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48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4" name="AutoShape 21"/>
          <p:cNvSpPr>
            <a:spLocks noChangeArrowheads="1"/>
          </p:cNvSpPr>
          <p:nvPr/>
        </p:nvSpPr>
        <p:spPr bwMode="auto">
          <a:xfrm>
            <a:off x="3449638" y="317500"/>
            <a:ext cx="6367462" cy="1106488"/>
          </a:xfrm>
          <a:prstGeom prst="wedgeEllipseCallout">
            <a:avLst>
              <a:gd name="adj1" fmla="val -46259"/>
              <a:gd name="adj2" fmla="val 98352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3449638" y="649288"/>
            <a:ext cx="62896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Em h·y ph©n tÝch vµ ®¸nh vÇn</a:t>
            </a:r>
          </a:p>
        </p:txBody>
      </p:sp>
      <p:sp>
        <p:nvSpPr>
          <p:cNvPr id="2" name="Oval 1"/>
          <p:cNvSpPr/>
          <p:nvPr/>
        </p:nvSpPr>
        <p:spPr>
          <a:xfrm>
            <a:off x="10340975" y="5545138"/>
            <a:ext cx="100013" cy="1317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7193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488" y="2030413"/>
            <a:ext cx="24765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210" grpId="0" animBg="1"/>
      <p:bldP spid="8211" grpId="0" animBg="1"/>
      <p:bldP spid="21" grpId="0" animBg="1"/>
      <p:bldP spid="22" grpId="0" animBg="1"/>
      <p:bldP spid="24" grpId="0" animBg="1"/>
      <p:bldP spid="24" grpId="1" animBg="1"/>
      <p:bldP spid="24" grpId="2" animBg="1"/>
      <p:bldP spid="24" grpId="3" animBg="1"/>
      <p:bldP spid="25" grpId="0"/>
      <p:bldP spid="25" grpId="1"/>
      <p:bldP spid="25" grpId="2"/>
      <p:bldP spid="25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271234" y="5891403"/>
            <a:ext cx="8920766" cy="90095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600" dirty="0" err="1">
                <a:solidFill>
                  <a:srgbClr val="FFFFFF"/>
                </a:solidFill>
                <a:latin typeface=".VnAvant" panose="020B7200000000000000" pitchFamily="34" charset="0"/>
              </a:rPr>
              <a:t>khê</a:t>
            </a:r>
            <a:r>
              <a:rPr lang="en-US" sz="3600" dirty="0">
                <a:solidFill>
                  <a:srgbClr val="FFFFFF"/>
                </a:solidFill>
                <a:latin typeface=".VnAvant" panose="020B7200000000000000" pitchFamily="34" charset="0"/>
              </a:rPr>
              <a:t> - </a:t>
            </a:r>
            <a:r>
              <a:rPr lang="en-US" sz="3600" dirty="0" err="1">
                <a:solidFill>
                  <a:srgbClr val="FFFFFF"/>
                </a:solidFill>
                <a:latin typeface="VNI-Avo" pitchFamily="2" charset="0"/>
              </a:rPr>
              <a:t>oaêm</a:t>
            </a:r>
            <a:r>
              <a:rPr lang="en-US" sz="3600" dirty="0">
                <a:solidFill>
                  <a:srgbClr val="FFFFFF"/>
                </a:solidFill>
                <a:latin typeface="VNI-Avo" pitchFamily="2" charset="0"/>
              </a:rPr>
              <a:t> - </a:t>
            </a:r>
            <a:r>
              <a:rPr lang="en-US" sz="3600" dirty="0" err="1">
                <a:solidFill>
                  <a:srgbClr val="FFFFFF"/>
                </a:solidFill>
                <a:latin typeface="VNI-Avo" pitchFamily="2" charset="0"/>
              </a:rPr>
              <a:t>khoaêm</a:t>
            </a:r>
            <a:r>
              <a:rPr lang="en-US" sz="3600" dirty="0">
                <a:solidFill>
                  <a:srgbClr val="FFFFFF"/>
                </a:solidFill>
                <a:latin typeface="VNI-Avo" pitchFamily="2" charset="0"/>
              </a:rPr>
              <a:t> - </a:t>
            </a:r>
            <a:r>
              <a:rPr lang="en-US" sz="3600" dirty="0" err="1">
                <a:solidFill>
                  <a:srgbClr val="FFFFFF"/>
                </a:solidFill>
                <a:latin typeface="VNI-Avo" pitchFamily="2" charset="0"/>
              </a:rPr>
              <a:t>huyeàn</a:t>
            </a:r>
            <a:r>
              <a:rPr lang="en-US" sz="3600" dirty="0">
                <a:solidFill>
                  <a:srgbClr val="FFFFFF"/>
                </a:solidFill>
                <a:latin typeface="VNI-Avo" pitchFamily="2" charset="0"/>
              </a:rPr>
              <a:t> - </a:t>
            </a:r>
            <a:r>
              <a:rPr lang="en-US" sz="3600" dirty="0" err="1">
                <a:solidFill>
                  <a:srgbClr val="FFFFFF"/>
                </a:solidFill>
                <a:latin typeface="VNI-Avo" pitchFamily="2" charset="0"/>
              </a:rPr>
              <a:t>khoaèm</a:t>
            </a:r>
            <a:endParaRPr lang="en-US" sz="3600" dirty="0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-68263"/>
            <a:ext cx="3875088" cy="625476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>
                <a:solidFill>
                  <a:srgbClr val="FFFFFF"/>
                </a:solidFill>
                <a:latin typeface="UTM Avo" panose="02040603050506020204" charset="0"/>
              </a:rPr>
              <a:t>1. Làm quen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9465" y="1709036"/>
            <a:ext cx="3614003" cy="1200321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7200" dirty="0" err="1">
                <a:solidFill>
                  <a:srgbClr val="008000"/>
                </a:solidFill>
                <a:latin typeface="VNI-Avo" pitchFamily="2" charset="0"/>
              </a:rPr>
              <a:t>oaêm</a:t>
            </a:r>
            <a:endParaRPr lang="en-US" sz="7200" dirty="0">
              <a:solidFill>
                <a:srgbClr val="008000"/>
              </a:solidFill>
              <a:latin typeface="VNI-Avo" pitchFamily="2" charset="0"/>
            </a:endParaRPr>
          </a:p>
        </p:txBody>
      </p:sp>
      <p:sp>
        <p:nvSpPr>
          <p:cNvPr id="16" name="Rounded Rectangle 6"/>
          <p:cNvSpPr/>
          <p:nvPr/>
        </p:nvSpPr>
        <p:spPr>
          <a:xfrm>
            <a:off x="799464" y="3011753"/>
            <a:ext cx="2471769" cy="871300"/>
          </a:xfrm>
          <a:prstGeom prst="roundRect">
            <a:avLst/>
          </a:prstGeom>
          <a:solidFill>
            <a:srgbClr val="ED7D31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6000" dirty="0" err="1">
                <a:solidFill>
                  <a:srgbClr val="FFFFFF"/>
                </a:solidFill>
                <a:latin typeface=".VnAvant" pitchFamily="34" charset="0"/>
              </a:rPr>
              <a:t>o</a:t>
            </a:r>
            <a:r>
              <a:rPr lang="en-US" sz="6000" dirty="0" err="1">
                <a:solidFill>
                  <a:srgbClr val="FFFFFF"/>
                </a:solidFill>
                <a:latin typeface="VNI-Avo" pitchFamily="2" charset="0"/>
              </a:rPr>
              <a:t>aê</a:t>
            </a:r>
            <a:endParaRPr lang="en-US" sz="6000" dirty="0">
              <a:solidFill>
                <a:srgbClr val="FFFFFF"/>
              </a:solidFill>
              <a:latin typeface=".VnAvant" pitchFamily="34" charset="0"/>
            </a:endParaRPr>
          </a:p>
        </p:txBody>
      </p:sp>
      <p:sp>
        <p:nvSpPr>
          <p:cNvPr id="17" name="Rounded Rectangle 7"/>
          <p:cNvSpPr/>
          <p:nvPr/>
        </p:nvSpPr>
        <p:spPr>
          <a:xfrm>
            <a:off x="3271234" y="3011753"/>
            <a:ext cx="1069896" cy="871300"/>
          </a:xfrm>
          <a:prstGeom prst="roundRect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>
                <a:solidFill>
                  <a:srgbClr val="FFFFFF"/>
                </a:solidFill>
                <a:latin typeface="VNI-Avo" pitchFamily="2" charset="0"/>
              </a:rPr>
              <a:t>m</a:t>
            </a:r>
          </a:p>
        </p:txBody>
      </p:sp>
      <p:sp>
        <p:nvSpPr>
          <p:cNvPr id="18" name="Rounded Rectangle 13"/>
          <p:cNvSpPr/>
          <p:nvPr/>
        </p:nvSpPr>
        <p:spPr>
          <a:xfrm>
            <a:off x="94003" y="4076648"/>
            <a:ext cx="4785646" cy="903365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400" dirty="0" err="1">
                <a:solidFill>
                  <a:srgbClr val="FFFFFF"/>
                </a:solidFill>
                <a:latin typeface=".VnAvant" pitchFamily="34" charset="0"/>
              </a:rPr>
              <a:t>o</a:t>
            </a:r>
            <a:r>
              <a:rPr lang="en-US" sz="4400" dirty="0" err="1">
                <a:solidFill>
                  <a:srgbClr val="FFFFFF"/>
                </a:solidFill>
                <a:latin typeface="VNI-Avo" pitchFamily="2" charset="0"/>
              </a:rPr>
              <a:t>aê</a:t>
            </a:r>
            <a:r>
              <a:rPr lang="en-US" sz="4400" dirty="0">
                <a:solidFill>
                  <a:srgbClr val="FFFFFF"/>
                </a:solidFill>
                <a:latin typeface=".VnAvant" pitchFamily="34" charset="0"/>
              </a:rPr>
              <a:t> - m - </a:t>
            </a:r>
            <a:r>
              <a:rPr lang="en-US" sz="4400" dirty="0" err="1">
                <a:solidFill>
                  <a:srgbClr val="FFFFFF"/>
                </a:solidFill>
                <a:latin typeface="VNI-Avo" pitchFamily="2" charset="0"/>
              </a:rPr>
              <a:t>oaêm</a:t>
            </a:r>
            <a:endParaRPr lang="en-US" sz="4400" dirty="0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9234" name="TextBox 3"/>
          <p:cNvSpPr txBox="1">
            <a:spLocks noChangeArrowheads="1"/>
          </p:cNvSpPr>
          <p:nvPr/>
        </p:nvSpPr>
        <p:spPr bwMode="auto">
          <a:xfrm>
            <a:off x="6594475" y="4276725"/>
            <a:ext cx="3298825" cy="769938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>
                <a:solidFill>
                  <a:srgbClr val="000000"/>
                </a:solidFill>
                <a:latin typeface=".VnAvant" panose="020B7200000000000000" pitchFamily="34" charset="0"/>
              </a:rPr>
              <a:t>má </a:t>
            </a:r>
            <a:r>
              <a:rPr lang="en-US" altLang="en-US" sz="4400">
                <a:solidFill>
                  <a:srgbClr val="000000"/>
                </a:solidFill>
                <a:latin typeface="VNI-Avo" pitchFamily="2" charset="0"/>
              </a:rPr>
              <a:t>kh</a:t>
            </a:r>
            <a:r>
              <a:rPr lang="en-US" altLang="en-US" sz="4400">
                <a:solidFill>
                  <a:srgbClr val="FF0000"/>
                </a:solidFill>
                <a:latin typeface="VNI-Avo" pitchFamily="2" charset="0"/>
              </a:rPr>
              <a:t>oaèm</a:t>
            </a:r>
          </a:p>
        </p:txBody>
      </p:sp>
      <p:sp>
        <p:nvSpPr>
          <p:cNvPr id="9235" name="TextBox 3"/>
          <p:cNvSpPr txBox="1">
            <a:spLocks noChangeArrowheads="1"/>
          </p:cNvSpPr>
          <p:nvPr/>
        </p:nvSpPr>
        <p:spPr bwMode="auto">
          <a:xfrm>
            <a:off x="6594475" y="4246563"/>
            <a:ext cx="3298825" cy="8302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800">
                <a:latin typeface="VNI-Avo" pitchFamily="2" charset="0"/>
              </a:rPr>
              <a:t>kh</a:t>
            </a:r>
            <a:r>
              <a:rPr lang="en-US" altLang="en-US" sz="4800">
                <a:solidFill>
                  <a:srgbClr val="FF0000"/>
                </a:solidFill>
                <a:latin typeface="VNI-Avo" pitchFamily="2" charset="0"/>
              </a:rPr>
              <a:t>oaèm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6634163" y="5092700"/>
            <a:ext cx="2428875" cy="7064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800" dirty="0" err="1">
                <a:latin typeface="VNI-Avo" pitchFamily="2" charset="0"/>
              </a:rPr>
              <a:t>kh</a:t>
            </a:r>
            <a:r>
              <a:rPr lang="en-US" sz="4800" dirty="0" err="1">
                <a:solidFill>
                  <a:srgbClr val="FF0000"/>
                </a:solidFill>
                <a:latin typeface="VNI-Avo" pitchFamily="2" charset="0"/>
              </a:rPr>
              <a:t>oaêm</a:t>
            </a:r>
            <a:endParaRPr lang="en-US" sz="4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9020175" y="5121275"/>
            <a:ext cx="719138" cy="677863"/>
          </a:xfrm>
          <a:prstGeom prst="rect">
            <a:avLst/>
          </a:prstGeom>
          <a:solidFill>
            <a:srgbClr val="E9A5C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4800">
              <a:solidFill>
                <a:srgbClr val="385723"/>
              </a:solidFill>
              <a:latin typeface=".VnAvant" panose="020B7200000000000000" pitchFamily="34" charset="0"/>
            </a:endParaRPr>
          </a:p>
        </p:txBody>
      </p:sp>
      <p:sp>
        <p:nvSpPr>
          <p:cNvPr id="24" name="AutoShape 21"/>
          <p:cNvSpPr>
            <a:spLocks noChangeArrowheads="1"/>
          </p:cNvSpPr>
          <p:nvPr/>
        </p:nvSpPr>
        <p:spPr bwMode="auto">
          <a:xfrm>
            <a:off x="3449638" y="317500"/>
            <a:ext cx="6367462" cy="1106488"/>
          </a:xfrm>
          <a:prstGeom prst="wedgeEllipseCallout">
            <a:avLst>
              <a:gd name="adj1" fmla="val -46259"/>
              <a:gd name="adj2" fmla="val 98352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3449638" y="649288"/>
            <a:ext cx="62896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Em h·y ph©n tÝch vµ ®¸nh vÇn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9213850" y="5326063"/>
            <a:ext cx="187325" cy="7302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217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63" y="1749425"/>
            <a:ext cx="3182937" cy="232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4" grpId="0" animBg="1"/>
      <p:bldP spid="9235" grpId="0" animBg="1"/>
      <p:bldP spid="21" grpId="0" animBg="1"/>
      <p:bldP spid="22" grpId="0" animBg="1"/>
      <p:bldP spid="24" grpId="0" animBg="1"/>
      <p:bldP spid="24" grpId="1" animBg="1"/>
      <p:bldP spid="24" grpId="2" animBg="1"/>
      <p:bldP spid="24" grpId="3" animBg="1"/>
      <p:bldP spid="25" grpId="0"/>
      <p:bldP spid="25" grpId="1"/>
      <p:bldP spid="25" grpId="2"/>
      <p:bldP spid="25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1387475"/>
            <a:ext cx="975360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1250950" y="136525"/>
            <a:ext cx="3889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FF0000"/>
                </a:solidFill>
                <a:latin typeface="UTM Avo" panose="02040603050506020204" pitchFamily="18" charset="0"/>
              </a:rPr>
              <a:t>Bảng gài</a:t>
            </a:r>
          </a:p>
        </p:txBody>
      </p:sp>
    </p:spTree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106363" y="5534025"/>
            <a:ext cx="3616325" cy="13239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>
                <a:solidFill>
                  <a:srgbClr val="000000"/>
                </a:solidFill>
                <a:latin typeface=".VnAvant" panose="020B7200000000000000" pitchFamily="34" charset="0"/>
              </a:rPr>
              <a:t>Dª nhai l¸ nhåm nhoµm</a:t>
            </a:r>
            <a:endParaRPr lang="en-US" altLang="en-US" sz="40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4418013" y="5480050"/>
            <a:ext cx="3194050" cy="13239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>
                <a:solidFill>
                  <a:srgbClr val="000000"/>
                </a:solidFill>
                <a:latin typeface=".VnAvant" panose="020B7200000000000000" pitchFamily="34" charset="0"/>
              </a:rPr>
              <a:t>GiÕng nu­íc s©u ho¾m</a:t>
            </a:r>
            <a:endParaRPr lang="en-US" altLang="en-US" sz="40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8756650" y="5226050"/>
            <a:ext cx="3435350" cy="13239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>
                <a:solidFill>
                  <a:srgbClr val="000000"/>
                </a:solidFill>
                <a:latin typeface=".VnAvant" panose="020B7200000000000000" pitchFamily="34" charset="0"/>
              </a:rPr>
              <a:t>KhØ ngo¹m </a:t>
            </a:r>
            <a:r>
              <a:rPr lang="en-US" altLang="en-US" sz="4000">
                <a:solidFill>
                  <a:srgbClr val="000000"/>
                </a:solidFill>
                <a:latin typeface="VNI-Avo" pitchFamily="2" charset="0"/>
              </a:rPr>
              <a:t>dö­a</a:t>
            </a:r>
            <a:r>
              <a:rPr lang="en-US" altLang="en-US" sz="4000">
                <a:solidFill>
                  <a:srgbClr val="000000"/>
                </a:solidFill>
                <a:latin typeface=".VnAvant" panose="020B7200000000000000" pitchFamily="34" charset="0"/>
              </a:rPr>
              <a:t> hÊu</a:t>
            </a:r>
            <a:endParaRPr lang="en-US" altLang="en-US" sz="40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-38286"/>
            <a:ext cx="11927540" cy="726141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</a:rPr>
              <a:t>2. </a:t>
            </a:r>
            <a:r>
              <a:rPr lang="en-US" dirty="0" err="1">
                <a:solidFill>
                  <a:prstClr val="black"/>
                </a:solidFill>
                <a:latin typeface=".VnAvant" panose="020B7200000000000000" pitchFamily="34" charset="0"/>
              </a:rPr>
              <a:t>tiÕng</a:t>
            </a:r>
            <a:r>
              <a:rPr lang="en-US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.VnAvant" panose="020B7200000000000000" pitchFamily="34" charset="0"/>
              </a:rPr>
              <a:t>nµo</a:t>
            </a:r>
            <a:r>
              <a:rPr lang="en-US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.VnAvant" panose="020B7200000000000000" pitchFamily="34" charset="0"/>
              </a:rPr>
              <a:t>cã</a:t>
            </a:r>
            <a:r>
              <a:rPr lang="en-US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.VnAvant" panose="020B7200000000000000" pitchFamily="34" charset="0"/>
              </a:rPr>
              <a:t>vÇn</a:t>
            </a:r>
            <a:r>
              <a:rPr lang="en-US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.VnAvant" panose="020B7200000000000000" pitchFamily="34" charset="0"/>
              </a:rPr>
              <a:t>o¨m?TiÕng</a:t>
            </a:r>
            <a:r>
              <a:rPr lang="en-US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.VnAvant" panose="020B7200000000000000" pitchFamily="34" charset="0"/>
              </a:rPr>
              <a:t>nµo</a:t>
            </a:r>
            <a:r>
              <a:rPr lang="en-US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.VnAvant" panose="020B7200000000000000" pitchFamily="34" charset="0"/>
              </a:rPr>
              <a:t>cã</a:t>
            </a:r>
            <a:r>
              <a:rPr lang="en-US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.VnAvant" panose="020B7200000000000000" pitchFamily="34" charset="0"/>
              </a:rPr>
              <a:t>vÇn</a:t>
            </a:r>
            <a:r>
              <a:rPr lang="en-US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.VnAvant" panose="020B7200000000000000" pitchFamily="34" charset="0"/>
              </a:rPr>
              <a:t>oam</a:t>
            </a:r>
            <a:r>
              <a:rPr lang="en-US" sz="4000" dirty="0">
                <a:solidFill>
                  <a:prstClr val="black"/>
                </a:solidFill>
                <a:latin typeface=".VnAvant" panose="020B7200000000000000" pitchFamily="34" charset="0"/>
              </a:rPr>
              <a:t>?</a:t>
            </a: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7154863" y="1579563"/>
            <a:ext cx="2082800" cy="1006475"/>
          </a:xfrm>
          <a:prstGeom prst="ellipse">
            <a:avLst/>
          </a:prstGeom>
          <a:solidFill>
            <a:srgbClr val="5B9BD5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rgbClr val="FFFFFF"/>
                </a:solidFill>
                <a:latin typeface="VNI-Avo" pitchFamily="2" charset="0"/>
              </a:rPr>
              <a:t>oaêm</a:t>
            </a: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3113088" y="1579563"/>
            <a:ext cx="2128837" cy="1006475"/>
          </a:xfrm>
          <a:prstGeom prst="ellipse">
            <a:avLst/>
          </a:prstGeom>
          <a:solidFill>
            <a:srgbClr val="5B9BD5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rgbClr val="FFFFFF"/>
                </a:solidFill>
                <a:latin typeface=".VnAvant" panose="020B7200000000000000" pitchFamily="34" charset="0"/>
              </a:rPr>
              <a:t>oam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078163" y="6550025"/>
            <a:ext cx="68262" cy="106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5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3354388"/>
            <a:ext cx="3328987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6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82975"/>
            <a:ext cx="29368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7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688" y="3178175"/>
            <a:ext cx="3125787" cy="185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>
            <a:endCxn id="28" idx="4"/>
          </p:cNvCxnSpPr>
          <p:nvPr/>
        </p:nvCxnSpPr>
        <p:spPr>
          <a:xfrm flipV="1">
            <a:off x="3554413" y="2586038"/>
            <a:ext cx="623887" cy="289401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432675" y="2563813"/>
            <a:ext cx="630238" cy="27876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241925" y="2214563"/>
            <a:ext cx="3733800" cy="348615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animBg="1"/>
      <p:bldP spid="10244" grpId="0" animBg="1"/>
      <p:bldP spid="26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NỀN PP\70880506_605997206600775_123315533339688960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: 圆角 13"/>
          <p:cNvSpPr/>
          <p:nvPr/>
        </p:nvSpPr>
        <p:spPr>
          <a:xfrm>
            <a:off x="2254250" y="1997075"/>
            <a:ext cx="7883525" cy="21796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9600" b="1">
                <a:solidFill>
                  <a:srgbClr val="FF0000"/>
                </a:solidFill>
                <a:latin typeface="UTM Avo"/>
                <a:ea typeface="SimSun" panose="02010600030101010101" pitchFamily="2" charset="-122"/>
              </a:rPr>
              <a:t>THƯ GIÃN</a:t>
            </a:r>
            <a:endParaRPr lang="zh-CN" altLang="en-US" sz="9600" b="1">
              <a:solidFill>
                <a:srgbClr val="FF0000"/>
              </a:solidFill>
              <a:latin typeface="UTM Avo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2671</TotalTime>
  <Words>211</Words>
  <Application>Microsoft Office PowerPoint</Application>
  <PresentationFormat>Màn hình rộng</PresentationFormat>
  <Paragraphs>50</Paragraphs>
  <Slides>16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16</vt:i4>
      </vt:variant>
    </vt:vector>
  </HeadingPairs>
  <TitlesOfParts>
    <vt:vector size="26" baseType="lpstr">
      <vt:lpstr>HP001 4 hàng</vt:lpstr>
      <vt:lpstr>VNI-Avo</vt:lpstr>
      <vt:lpstr>Calibri Light</vt:lpstr>
      <vt:lpstr>.VnAvant</vt:lpstr>
      <vt:lpstr>Arial</vt:lpstr>
      <vt:lpstr>Calibri</vt:lpstr>
      <vt:lpstr>UTM Avo</vt:lpstr>
      <vt:lpstr>Office Theme</vt:lpstr>
      <vt:lpstr>1_Office Theme</vt:lpstr>
      <vt:lpstr>2_Office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Tập đọc</vt:lpstr>
      <vt:lpstr>Tập đọc</vt:lpstr>
      <vt:lpstr>Bản trình bày PowerPoint</vt:lpstr>
      <vt:lpstr>3.Tập đọc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Trang Dao Phuong</cp:lastModifiedBy>
  <cp:revision>102</cp:revision>
  <dcterms:created xsi:type="dcterms:W3CDTF">2018-11-27T03:58:53Z</dcterms:created>
  <dcterms:modified xsi:type="dcterms:W3CDTF">2022-02-21T09:56:01Z</dcterms:modified>
</cp:coreProperties>
</file>