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E1EAA-735D-42CA-BC88-9C3F5364DBF9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66414-7189-4893-8BA6-34311866A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362200"/>
            <a:ext cx="1676400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HP-211" pitchFamily="34" charset="0"/>
              </a:rPr>
              <a:t>S 48</a:t>
            </a:r>
          </a:p>
        </p:txBody>
      </p:sp>
      <p:pic>
        <p:nvPicPr>
          <p:cNvPr id="5" name="Picture 4" descr="TV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53" y="1524000"/>
            <a:ext cx="3562847" cy="491558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39118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đọc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232" y="0"/>
            <a:ext cx="1478768" cy="1295400"/>
          </a:xfrm>
          <a:prstGeom prst="rect">
            <a:avLst/>
          </a:prstGeom>
        </p:spPr>
      </p:pic>
      <p:pic>
        <p:nvPicPr>
          <p:cNvPr id="5" name="Picture 4" descr="TV T49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4572000"/>
            <a:ext cx="4343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877193"/>
            <a:ext cx="9144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Cải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xanh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và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chim</a:t>
            </a:r>
            <a:r>
              <a:rPr lang="en-US" sz="36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HP-211" pitchFamily="34" charset="0"/>
              </a:rPr>
              <a:t>sâu</a:t>
            </a:r>
            <a:endParaRPr lang="en-US" sz="36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2600" dirty="0">
                <a:latin typeface="HP-211" pitchFamily="34" charset="0"/>
              </a:rPr>
              <a:t>    </a:t>
            </a:r>
            <a:r>
              <a:rPr lang="en-US" sz="2600" dirty="0" err="1">
                <a:latin typeface="HP-211" pitchFamily="34" charset="0"/>
              </a:rPr>
              <a:t>Sáng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sớm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chim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sâu</a:t>
            </a:r>
            <a:r>
              <a:rPr lang="en-US" sz="2600" dirty="0">
                <a:latin typeface="HP-211" pitchFamily="34" charset="0"/>
              </a:rPr>
              <a:t> bay </a:t>
            </a:r>
            <a:r>
              <a:rPr lang="en-US" sz="2600" dirty="0" err="1">
                <a:latin typeface="HP-211" pitchFamily="34" charset="0"/>
              </a:rPr>
              <a:t>đến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vườn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cải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Cải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xanh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làu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bàu</a:t>
            </a:r>
            <a:r>
              <a:rPr lang="en-US" sz="2600" dirty="0">
                <a:latin typeface="HP-211" pitchFamily="34" charset="0"/>
              </a:rPr>
              <a:t>:”</a:t>
            </a:r>
            <a:r>
              <a:rPr lang="en-US" sz="2600" dirty="0" err="1">
                <a:latin typeface="HP-211" pitchFamily="34" charset="0"/>
              </a:rPr>
              <a:t>Để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em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ngủ</a:t>
            </a:r>
            <a:r>
              <a:rPr lang="en-US" sz="2600" dirty="0">
                <a:latin typeface="HP-211" pitchFamily="34" charset="0"/>
              </a:rPr>
              <a:t>”. </a:t>
            </a:r>
            <a:r>
              <a:rPr lang="en-US" sz="2600" dirty="0" err="1">
                <a:latin typeface="HP-211" pitchFamily="34" charset="0"/>
              </a:rPr>
              <a:t>Chim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sâu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buồn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bã</a:t>
            </a:r>
            <a:r>
              <a:rPr lang="en-US" sz="2600" dirty="0">
                <a:latin typeface="HP-211" pitchFamily="34" charset="0"/>
              </a:rPr>
              <a:t> bay </a:t>
            </a:r>
            <a:r>
              <a:rPr lang="en-US" sz="2600" dirty="0" err="1">
                <a:latin typeface="HP-211" pitchFamily="34" charset="0"/>
              </a:rPr>
              <a:t>đi</a:t>
            </a:r>
            <a:r>
              <a:rPr lang="en-US" sz="2600" dirty="0">
                <a:latin typeface="HP-211" pitchFamily="34" charset="0"/>
              </a:rPr>
              <a:t>.</a:t>
            </a:r>
          </a:p>
          <a:p>
            <a:r>
              <a:rPr lang="en-US" sz="2600" dirty="0">
                <a:latin typeface="HP-211" pitchFamily="34" charset="0"/>
              </a:rPr>
              <a:t>    </a:t>
            </a:r>
            <a:r>
              <a:rPr lang="en-US" sz="2600" dirty="0" err="1">
                <a:latin typeface="HP-211" pitchFamily="34" charset="0"/>
              </a:rPr>
              <a:t>Nào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ngờ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lũ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sâu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rủ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nhau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đến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cắn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cải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xanh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Cải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oằn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mình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chống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đỡ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Lá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cải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ngoắt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phải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ngoặt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trái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nhưng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không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đuổi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được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sâu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Cải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rũ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xuống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mềm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oặt</a:t>
            </a:r>
            <a:r>
              <a:rPr lang="en-US" sz="2600" dirty="0">
                <a:latin typeface="HP-211" pitchFamily="34" charset="0"/>
              </a:rPr>
              <a:t>.</a:t>
            </a:r>
          </a:p>
          <a:p>
            <a:r>
              <a:rPr lang="en-US" sz="2600" dirty="0">
                <a:latin typeface="HP-211" pitchFamily="34" charset="0"/>
              </a:rPr>
              <a:t>   </a:t>
            </a:r>
            <a:r>
              <a:rPr lang="en-US" sz="2600" dirty="0" err="1">
                <a:latin typeface="HP-211" pitchFamily="34" charset="0"/>
              </a:rPr>
              <a:t>Chim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sâu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vội</a:t>
            </a:r>
            <a:r>
              <a:rPr lang="en-US" sz="2600" dirty="0">
                <a:latin typeface="HP-211" pitchFamily="34" charset="0"/>
              </a:rPr>
              <a:t> bay </a:t>
            </a:r>
            <a:r>
              <a:rPr lang="en-US" sz="2600" dirty="0" err="1">
                <a:latin typeface="HP-211" pitchFamily="34" charset="0"/>
              </a:rPr>
              <a:t>đến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thoăn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thoắt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bắt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sâu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Cải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không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đau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nữa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Từ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đó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cải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và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chim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sâu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thành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bạn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thân</a:t>
            </a:r>
            <a:r>
              <a:rPr lang="en-US" sz="2600" dirty="0"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V T49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7882"/>
            <a:ext cx="9144000" cy="3529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270349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rủ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</a:p>
          <a:p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cắn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cải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4608493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3124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Kiểm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bài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cũ</a:t>
            </a:r>
            <a:r>
              <a:rPr lang="en-US" sz="2800" dirty="0">
                <a:latin typeface="HP-211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C77C5-2BE9-4571-AF61-4587623C36F2}"/>
              </a:ext>
            </a:extLst>
          </p:cNvPr>
          <p:cNvSpPr txBox="1"/>
          <p:nvPr/>
        </p:nvSpPr>
        <p:spPr>
          <a:xfrm>
            <a:off x="152400" y="838200"/>
            <a:ext cx="90678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HP-211" pitchFamily="34" charset="0"/>
              </a:rPr>
              <a:t>Đeo</a:t>
            </a:r>
            <a:r>
              <a:rPr lang="en-US" sz="40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HP-211" pitchFamily="34" charset="0"/>
              </a:rPr>
              <a:t>chuông</a:t>
            </a:r>
            <a:r>
              <a:rPr lang="en-US" sz="40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HP-211" pitchFamily="34" charset="0"/>
              </a:rPr>
              <a:t>cổ</a:t>
            </a:r>
            <a:r>
              <a:rPr lang="en-US" sz="4000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HP-211" pitchFamily="34" charset="0"/>
              </a:rPr>
              <a:t>mèo</a:t>
            </a:r>
            <a:endParaRPr lang="en-US" sz="4000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Một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bầy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chuột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bàn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cách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thoát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khỏi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vuốt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mèo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Bàn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mãi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chẳng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nghĩ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được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kế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gì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Chợt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chuột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nhắt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nói</a:t>
            </a:r>
            <a:r>
              <a:rPr lang="en-US" sz="3200" dirty="0">
                <a:latin typeface="HP-211" pitchFamily="34" charset="0"/>
              </a:rPr>
              <a:t>:</a:t>
            </a:r>
          </a:p>
          <a:p>
            <a:r>
              <a:rPr lang="en-US" sz="3200" dirty="0">
                <a:latin typeface="HP-211" pitchFamily="34" charset="0"/>
              </a:rPr>
              <a:t>  - </a:t>
            </a:r>
            <a:r>
              <a:rPr lang="en-US" sz="3200" dirty="0" err="1">
                <a:latin typeface="HP-211" pitchFamily="34" charset="0"/>
              </a:rPr>
              <a:t>Chỉ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cần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đeo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chuông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cổ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mèo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Mèo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chuông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kêu</a:t>
            </a:r>
            <a:r>
              <a:rPr lang="en-US" sz="3200" dirty="0">
                <a:latin typeface="HP-211" pitchFamily="34" charset="0"/>
              </a:rPr>
              <a:t>, </a:t>
            </a:r>
            <a:r>
              <a:rPr lang="en-US" sz="3200" dirty="0" err="1">
                <a:latin typeface="HP-211" pitchFamily="34" charset="0"/>
              </a:rPr>
              <a:t>ta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sẽ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kịp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thoát</a:t>
            </a:r>
            <a:r>
              <a:rPr lang="en-US" sz="3200" dirty="0">
                <a:latin typeface="HP-211" pitchFamily="34" charset="0"/>
              </a:rPr>
              <a:t>.</a:t>
            </a:r>
          </a:p>
          <a:p>
            <a:r>
              <a:rPr lang="en-US" sz="3200" dirty="0">
                <a:latin typeface="HP-211" pitchFamily="34" charset="0"/>
              </a:rPr>
              <a:t>    </a:t>
            </a:r>
            <a:r>
              <a:rPr lang="en-US" sz="3200" dirty="0" err="1">
                <a:latin typeface="HP-211" pitchFamily="34" charset="0"/>
              </a:rPr>
              <a:t>Bầy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chuột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gật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gù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Nhưng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không</a:t>
            </a:r>
            <a:r>
              <a:rPr lang="en-US" sz="3200" dirty="0">
                <a:latin typeface="HP-211" pitchFamily="34" charset="0"/>
              </a:rPr>
              <a:t> con </a:t>
            </a:r>
            <a:r>
              <a:rPr lang="en-US" sz="3200" dirty="0" err="1">
                <a:latin typeface="HP-211" pitchFamily="34" charset="0"/>
              </a:rPr>
              <a:t>nào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dám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nhận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việc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này</a:t>
            </a:r>
            <a:r>
              <a:rPr lang="en-US" sz="3200" dirty="0">
                <a:latin typeface="HP-211" pitchFamily="34" charset="0"/>
              </a:rPr>
              <a:t>. </a:t>
            </a:r>
            <a:r>
              <a:rPr lang="en-US" sz="3200" dirty="0" err="1">
                <a:latin typeface="HP-211" pitchFamily="34" charset="0"/>
              </a:rPr>
              <a:t>Có</a:t>
            </a:r>
            <a:r>
              <a:rPr lang="en-US" sz="3200" dirty="0">
                <a:latin typeface="HP-211" pitchFamily="34" charset="0"/>
              </a:rPr>
              <a:t> con </a:t>
            </a:r>
            <a:r>
              <a:rPr lang="en-US" sz="3200" dirty="0" err="1">
                <a:latin typeface="HP-211" pitchFamily="34" charset="0"/>
              </a:rPr>
              <a:t>chuột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già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khôn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ngoan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bảo</a:t>
            </a:r>
            <a:r>
              <a:rPr lang="en-US" sz="3200" dirty="0">
                <a:latin typeface="HP-211" pitchFamily="34" charset="0"/>
              </a:rPr>
              <a:t>:</a:t>
            </a:r>
          </a:p>
          <a:p>
            <a:r>
              <a:rPr lang="en-US" sz="3200" dirty="0">
                <a:latin typeface="HP-211" pitchFamily="34" charset="0"/>
              </a:rPr>
              <a:t>  - </a:t>
            </a:r>
            <a:r>
              <a:rPr lang="en-US" sz="3200" dirty="0" err="1">
                <a:latin typeface="HP-211" pitchFamily="34" charset="0"/>
              </a:rPr>
              <a:t>Chuột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nhắt</a:t>
            </a:r>
            <a:r>
              <a:rPr lang="en-US" sz="3200" dirty="0">
                <a:latin typeface="HP-211" pitchFamily="34" charset="0"/>
              </a:rPr>
              <a:t> à! </a:t>
            </a:r>
            <a:r>
              <a:rPr lang="en-US" sz="3200" dirty="0" err="1">
                <a:latin typeface="HP-211" pitchFamily="34" charset="0"/>
              </a:rPr>
              <a:t>Nếu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cậu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đeo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được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chuông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lên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cổ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mèo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thì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kế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của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cậu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rất</a:t>
            </a:r>
            <a:r>
              <a:rPr lang="en-US" sz="3200" dirty="0">
                <a:latin typeface="HP-211" pitchFamily="34" charset="0"/>
              </a:rPr>
              <a:t> hay.</a:t>
            </a:r>
          </a:p>
          <a:p>
            <a:r>
              <a:rPr lang="en-US" sz="2800" dirty="0">
                <a:latin typeface="HP-211" pitchFamily="34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2">
            <a:extLst>
              <a:ext uri="{FF2B5EF4-FFF2-40B4-BE49-F238E27FC236}">
                <a16:creationId xmlns:a16="http://schemas.microsoft.com/office/drawing/2014/main" id="{B77B80C0-55C7-437B-B8BF-A9F61A25A5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340" y="1077318"/>
            <a:ext cx="3688660" cy="71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Bài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120: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oăn</a:t>
            </a:r>
            <a:r>
              <a:rPr lang="en-US" alt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 - </a:t>
            </a:r>
            <a:r>
              <a:rPr lang="en-US" altLang="en-US" sz="4400" dirty="0" err="1">
                <a:solidFill>
                  <a:srgbClr val="FF0000"/>
                </a:solidFill>
                <a:latin typeface="HP-211" panose="020B0803050302020204" pitchFamily="34" charset="0"/>
              </a:rPr>
              <a:t>oăt</a:t>
            </a:r>
            <a:endParaRPr lang="en-US" altLang="en-US" sz="4400" dirty="0">
              <a:solidFill>
                <a:srgbClr val="FF0000"/>
              </a:solidFill>
              <a:latin typeface="HP-211" panose="020B08030503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46482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42672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0099"/>
                </a:solidFill>
                <a:latin typeface="HP-211" panose="020B0803050302020204" pitchFamily="34" charset="0"/>
              </a:rPr>
              <a:t>oăt</a:t>
            </a:r>
            <a:endParaRPr lang="vi-VN" sz="15000" dirty="0">
              <a:solidFill>
                <a:srgbClr val="000099"/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A8D75F-EB95-4819-83CB-F1D13D3BD80C}"/>
              </a:ext>
            </a:extLst>
          </p:cNvPr>
          <p:cNvSpPr/>
          <p:nvPr/>
        </p:nvSpPr>
        <p:spPr>
          <a:xfrm>
            <a:off x="152400" y="2133600"/>
            <a:ext cx="4267200" cy="4310116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E1B6B4-B0BC-41D1-A664-CB594CC56AF9}"/>
              </a:ext>
            </a:extLst>
          </p:cNvPr>
          <p:cNvSpPr txBox="1"/>
          <p:nvPr/>
        </p:nvSpPr>
        <p:spPr>
          <a:xfrm>
            <a:off x="-228600" y="2971800"/>
            <a:ext cx="5029200" cy="240064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914309"/>
            <a:r>
              <a:rPr lang="en-US" sz="15000" dirty="0" err="1">
                <a:solidFill>
                  <a:srgbClr val="0070C0"/>
                </a:solidFill>
                <a:latin typeface="HP-211" panose="020B0803050302020204" pitchFamily="34" charset="0"/>
              </a:rPr>
              <a:t>oăn</a:t>
            </a:r>
            <a:endParaRPr lang="vi-VN" sz="15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799"/>
            <a:ext cx="3886200" cy="4089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638800"/>
            <a:ext cx="36576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tóc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xoăn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4800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858000" y="3886200"/>
            <a:ext cx="914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76962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4800600" y="1752600"/>
            <a:ext cx="3733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x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oăn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096000" y="3886200"/>
            <a:ext cx="762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096000" y="2819400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oăn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410200"/>
            <a:ext cx="4191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chỗ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ngoặt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85417-80CD-4233-8822-891B7990C484}"/>
              </a:ext>
            </a:extLst>
          </p:cNvPr>
          <p:cNvSpPr txBox="1"/>
          <p:nvPr/>
        </p:nvSpPr>
        <p:spPr>
          <a:xfrm>
            <a:off x="4800600" y="2819400"/>
            <a:ext cx="12192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ng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858000" y="3886200"/>
            <a:ext cx="914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996110-7B84-4C28-BD9E-A4C9ED7B25E4}"/>
              </a:ext>
            </a:extLst>
          </p:cNvPr>
          <p:cNvSpPr txBox="1"/>
          <p:nvPr/>
        </p:nvSpPr>
        <p:spPr>
          <a:xfrm>
            <a:off x="7696200" y="3886200"/>
            <a:ext cx="838200" cy="101566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3517A6-E495-4888-B258-0EB9FEA679F4}"/>
              </a:ext>
            </a:extLst>
          </p:cNvPr>
          <p:cNvSpPr txBox="1"/>
          <p:nvPr/>
        </p:nvSpPr>
        <p:spPr>
          <a:xfrm>
            <a:off x="4800600" y="1752600"/>
            <a:ext cx="37338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ng</a:t>
            </a:r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oặt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E540F-DE5A-4B0F-8808-0479E3156513}"/>
              </a:ext>
            </a:extLst>
          </p:cNvPr>
          <p:cNvSpPr txBox="1"/>
          <p:nvPr/>
        </p:nvSpPr>
        <p:spPr>
          <a:xfrm>
            <a:off x="6096000" y="3886200"/>
            <a:ext cx="762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P-211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096000" y="2819400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oăt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12" name="Picture 11" descr="TV T48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4248743" cy="36866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0BFEE92-C1D6-4714-A741-35551D58AA1F}"/>
              </a:ext>
            </a:extLst>
          </p:cNvPr>
          <p:cNvSpPr txBox="1"/>
          <p:nvPr/>
        </p:nvSpPr>
        <p:spPr>
          <a:xfrm>
            <a:off x="6096000" y="2819400"/>
            <a:ext cx="24384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oặt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25011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1.Làm </a:t>
            </a:r>
            <a:r>
              <a:rPr lang="en-US" sz="2800" dirty="0" err="1">
                <a:latin typeface="HP-211" pitchFamily="34" charset="0"/>
              </a:rPr>
              <a:t>quen</a:t>
            </a:r>
            <a:endParaRPr lang="en-US" sz="2800" dirty="0"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930064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oă</a:t>
            </a:r>
            <a:r>
              <a:rPr lang="en-US" sz="6000" dirty="0" err="1">
                <a:solidFill>
                  <a:srgbClr val="7030A0"/>
                </a:solidFill>
                <a:latin typeface="HP-211" pitchFamily="34" charset="0"/>
              </a:rPr>
              <a:t>n</a:t>
            </a:r>
            <a:endParaRPr lang="en-US" sz="60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0"/>
            <a:ext cx="31242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xoăn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4343400"/>
            <a:ext cx="43434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chỗ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ngoặt</a:t>
            </a:r>
            <a:endParaRPr lang="en-US" sz="6000" dirty="0"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3048000"/>
            <a:ext cx="3048000" cy="1015663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ngoặt</a:t>
            </a:r>
            <a:endParaRPr lang="en-US" sz="6000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1905000"/>
            <a:ext cx="22860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HP-211" pitchFamily="34" charset="0"/>
              </a:rPr>
              <a:t>oă</a:t>
            </a:r>
            <a:r>
              <a:rPr lang="en-US" sz="6000" dirty="0" err="1">
                <a:solidFill>
                  <a:srgbClr val="0070C0"/>
                </a:solidFill>
                <a:latin typeface="HP-211" pitchFamily="34" charset="0"/>
              </a:rPr>
              <a:t>t</a:t>
            </a:r>
            <a:endParaRPr lang="en-US" sz="6000" dirty="0">
              <a:solidFill>
                <a:srgbClr val="0070C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343400"/>
            <a:ext cx="38100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HP-211" pitchFamily="34" charset="0"/>
              </a:rPr>
              <a:t>tóc</a:t>
            </a:r>
            <a:r>
              <a:rPr lang="en-US" sz="6000" dirty="0">
                <a:latin typeface="HP-211" pitchFamily="34" charset="0"/>
              </a:rPr>
              <a:t> </a:t>
            </a:r>
            <a:r>
              <a:rPr lang="en-US" sz="6000" dirty="0" err="1">
                <a:latin typeface="HP-211" pitchFamily="34" charset="0"/>
              </a:rPr>
              <a:t>xoăn</a:t>
            </a:r>
            <a:endParaRPr lang="en-US" sz="6000" dirty="0"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2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HP-211" pitchFamily="34" charset="0"/>
              </a:rPr>
              <a:t>2</a:t>
            </a:r>
            <a:r>
              <a:rPr lang="en-US" sz="2800" dirty="0">
                <a:latin typeface="HP-211" pitchFamily="34" charset="0"/>
              </a:rPr>
              <a:t>.Tìm </a:t>
            </a:r>
            <a:r>
              <a:rPr lang="en-US" sz="2800" dirty="0" err="1">
                <a:latin typeface="HP-211" pitchFamily="34" charset="0"/>
              </a:rPr>
              <a:t>từ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ứng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với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hình</a:t>
            </a:r>
            <a:endParaRPr lang="en-US" sz="2800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5" name="Picture 4" descr="TV T48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3400"/>
            <a:ext cx="2286000" cy="1978161"/>
          </a:xfrm>
          <a:prstGeom prst="rect">
            <a:avLst/>
          </a:prstGeom>
        </p:spPr>
      </p:pic>
      <p:pic>
        <p:nvPicPr>
          <p:cNvPr id="6" name="Picture 5" descr="TV T48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052546"/>
            <a:ext cx="1733920" cy="1995879"/>
          </a:xfrm>
          <a:prstGeom prst="rect">
            <a:avLst/>
          </a:prstGeom>
        </p:spPr>
      </p:pic>
      <p:pic>
        <p:nvPicPr>
          <p:cNvPr id="7" name="Picture 6" descr="TV T48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800"/>
            <a:ext cx="2474714" cy="1854722"/>
          </a:xfrm>
          <a:prstGeom prst="rect">
            <a:avLst/>
          </a:prstGeom>
        </p:spPr>
      </p:pic>
      <p:pic>
        <p:nvPicPr>
          <p:cNvPr id="8" name="Picture 7" descr="TV T48 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400" y="3352800"/>
            <a:ext cx="1920240" cy="3200400"/>
          </a:xfrm>
          <a:prstGeom prst="rect">
            <a:avLst/>
          </a:prstGeom>
        </p:spPr>
      </p:pic>
      <p:pic>
        <p:nvPicPr>
          <p:cNvPr id="9" name="Picture 8" descr="TV T48 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1" y="5410200"/>
            <a:ext cx="1447800" cy="14478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200400" y="533400"/>
            <a:ext cx="30480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200400" y="685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khuya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khoắt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200400" y="1752600"/>
            <a:ext cx="30480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1905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dây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xoắn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200400" y="2971800"/>
            <a:ext cx="30480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352800" y="3124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ngoắt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đuôi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00400" y="4191000"/>
            <a:ext cx="30480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733800" y="43434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HP-211" pitchFamily="34" charset="0"/>
              </a:rPr>
              <a:t>oẳn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tù</a:t>
            </a:r>
            <a:r>
              <a:rPr lang="en-US" sz="3600" dirty="0">
                <a:latin typeface="HP-211" pitchFamily="34" charset="0"/>
              </a:rPr>
              <a:t> </a:t>
            </a:r>
            <a:r>
              <a:rPr lang="en-US" sz="3600" dirty="0" err="1">
                <a:latin typeface="HP-211" pitchFamily="34" charset="0"/>
              </a:rPr>
              <a:t>tì</a:t>
            </a:r>
            <a:endParaRPr lang="en-US" sz="3600" dirty="0">
              <a:latin typeface="HP-211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00400" y="5410200"/>
            <a:ext cx="30480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00400" y="55626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HP-211" pitchFamily="34" charset="0"/>
              </a:rPr>
              <a:t>đi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thoăn</a:t>
            </a:r>
            <a:r>
              <a:rPr lang="en-US" sz="3200" dirty="0">
                <a:latin typeface="HP-211" pitchFamily="34" charset="0"/>
              </a:rPr>
              <a:t> </a:t>
            </a:r>
            <a:r>
              <a:rPr lang="en-US" sz="3200" dirty="0" err="1">
                <a:latin typeface="HP-211" pitchFamily="34" charset="0"/>
              </a:rPr>
              <a:t>thoắt</a:t>
            </a:r>
            <a:endParaRPr lang="en-US" sz="3200" dirty="0">
              <a:latin typeface="HP-211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770056" y="0"/>
            <a:ext cx="1066800" cy="990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18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2286000" y="990600"/>
            <a:ext cx="9144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181100" y="3162300"/>
            <a:ext cx="2971800" cy="1828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6210300" y="2247900"/>
            <a:ext cx="12192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286000" y="3733800"/>
            <a:ext cx="990600" cy="8382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6248400" y="5257800"/>
            <a:ext cx="15240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1281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MRVT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6200" y="1447800"/>
            <a:ext cx="1676400" cy="86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oăn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447800"/>
            <a:ext cx="7772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ngoằn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thoăn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noăn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,...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xoăn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209800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xoăn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>
                <a:solidFill>
                  <a:srgbClr val="7030A0"/>
                </a:solidFill>
                <a:latin typeface="HP-211" pitchFamily="34" charset="0"/>
              </a:rPr>
              <a:t>xoắn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xoẳn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xoặn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xoằn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xoẵn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6200" y="3787355"/>
            <a:ext cx="1676400" cy="86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oăt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3787355"/>
            <a:ext cx="77724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: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ngoắt</a:t>
            </a:r>
            <a:r>
              <a:rPr lang="en-US" sz="4800" dirty="0">
                <a:solidFill>
                  <a:srgbClr val="00206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HP-211" pitchFamily="34" charset="0"/>
              </a:rPr>
              <a:t>thoặt</a:t>
            </a:r>
            <a:endParaRPr lang="en-US" sz="4800" dirty="0">
              <a:solidFill>
                <a:srgbClr val="002060"/>
              </a:solidFill>
              <a:latin typeface="HP-211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67874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C00000"/>
                </a:solidFill>
                <a:latin typeface="HP-211" pitchFamily="34" charset="0"/>
              </a:rPr>
              <a:t>thoắt</a:t>
            </a:r>
            <a:endParaRPr lang="en-US" sz="4800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46482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thoắt</a:t>
            </a:r>
            <a:r>
              <a:rPr lang="en-US" sz="4800" dirty="0">
                <a:solidFill>
                  <a:srgbClr val="7030A0"/>
                </a:solidFill>
                <a:latin typeface="HP-211" pitchFamily="3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HP-211" pitchFamily="34" charset="0"/>
              </a:rPr>
              <a:t>thoặt</a:t>
            </a:r>
            <a:endParaRPr lang="en-US" sz="4800" dirty="0">
              <a:solidFill>
                <a:srgbClr val="7030A0"/>
              </a:solidFill>
              <a:latin typeface="HP-21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048" y="685800"/>
            <a:ext cx="166295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HP-211" pitchFamily="34" charset="0"/>
              </a:rPr>
              <a:t>Tập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viết</a:t>
            </a:r>
            <a:endParaRPr lang="en-US" sz="2800" dirty="0">
              <a:latin typeface="HP-211" pitchFamily="34" charset="0"/>
            </a:endParaRPr>
          </a:p>
        </p:txBody>
      </p:sp>
      <p:pic>
        <p:nvPicPr>
          <p:cNvPr id="4" name="Picture 3" descr="TV T49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230749" cy="2143424"/>
          </a:xfrm>
          <a:prstGeom prst="rect">
            <a:avLst/>
          </a:prstGeom>
        </p:spPr>
      </p:pic>
      <p:pic>
        <p:nvPicPr>
          <p:cNvPr id="5" name="Picture 4" descr="TV T49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8326013" cy="21815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312</Words>
  <Application>Microsoft Office PowerPoint</Application>
  <PresentationFormat>Trình chiếu Trên màn hình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HP-211</vt:lpstr>
      <vt:lpstr>UTM 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2021-03-01T17:35:11Z</dcterms:created>
  <dcterms:modified xsi:type="dcterms:W3CDTF">2022-02-23T04:09:35Z</dcterms:modified>
</cp:coreProperties>
</file>