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67" r:id="rId3"/>
    <p:sldId id="272" r:id="rId4"/>
    <p:sldId id="273" r:id="rId5"/>
    <p:sldId id="271" r:id="rId6"/>
    <p:sldId id="269" r:id="rId7"/>
    <p:sldId id="270" r:id="rId8"/>
    <p:sldId id="268" r:id="rId9"/>
    <p:sldId id="274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4E99F-FB5B-4ECD-AB68-6F9E22191A8B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06F0E-31B8-4D92-8ECA-F7542C215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4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06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6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8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21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2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5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2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7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95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73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85625-2830-42C7-83BA-BFC06D85007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5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nền thiết kế giáo án điện tử Powerpoint (P2) | Hình nền, Thiết kế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76200" y="304800"/>
            <a:ext cx="92202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Chào mừng thầy cô đã về dự giờ với lớp trong tiết học ngày hôm nay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93009" y="1981200"/>
            <a:ext cx="33425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latin typeface="+mj-lt"/>
              </a:rPr>
              <a:t>Môn: Đạo đức</a:t>
            </a:r>
            <a:endParaRPr lang="en-US" sz="40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858869"/>
            <a:ext cx="54458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+mj-lt"/>
              </a:rPr>
              <a:t>Bài 11: Trả lại của rơi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891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op 60 Hình nền powerpoint kết thúc đẹp nhất cuối slide | Hình ảnh, Hình, Hình 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77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minh hoạ bằng khung cảnh với động vật hoang dã dễ thương | Thư viện 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-1"/>
            <a:ext cx="917863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6472" y="2362200"/>
            <a:ext cx="4211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LUYỆN TẬP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975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957618"/>
            <a:ext cx="5029200" cy="3157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6" r="29712"/>
          <a:stretch/>
        </p:blipFill>
        <p:spPr bwMode="auto">
          <a:xfrm>
            <a:off x="4267201" y="4114800"/>
            <a:ext cx="4876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1" b="17754"/>
          <a:stretch/>
        </p:blipFill>
        <p:spPr bwMode="auto">
          <a:xfrm>
            <a:off x="-45493" y="2438400"/>
            <a:ext cx="431269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7789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a) Việc làm nào của bạn trong các tranh thể hiện tính thật thà? Vì sao?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8006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Việc làm của bạn ở tranh 1 và tranh 3 là thật thà không tham của rơi. Chúng ta nên đồng tình ủng hộ những việc làm này.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1" b="17754"/>
          <a:stretch/>
        </p:blipFill>
        <p:spPr bwMode="auto">
          <a:xfrm>
            <a:off x="0" y="1032005"/>
            <a:ext cx="431269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6" r="29712"/>
          <a:stretch/>
        </p:blipFill>
        <p:spPr bwMode="auto">
          <a:xfrm>
            <a:off x="4402542" y="1143000"/>
            <a:ext cx="4876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942" y="999023"/>
            <a:ext cx="5029200" cy="3157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2400" y="43434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Việc làm của bạn ở tranh 2 là chưa thật thà. Chúng ta nên nhắc nhở bạn nếu chứng kiến những việc làm như thế.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64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1" b="17754"/>
          <a:stretch/>
        </p:blipFill>
        <p:spPr bwMode="auto">
          <a:xfrm>
            <a:off x="-45493" y="2438400"/>
            <a:ext cx="431269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957618"/>
            <a:ext cx="5029200" cy="3157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6" r="29712"/>
          <a:stretch/>
        </p:blipFill>
        <p:spPr bwMode="auto">
          <a:xfrm>
            <a:off x="4267201" y="4114800"/>
            <a:ext cx="4876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44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9" t="18056" r="24367" b="25397"/>
          <a:stretch/>
        </p:blipFill>
        <p:spPr bwMode="auto">
          <a:xfrm>
            <a:off x="0" y="722284"/>
            <a:ext cx="4876800" cy="3544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569884"/>
            <a:ext cx="409575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3857625"/>
            <a:ext cx="572452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2400" y="0"/>
            <a:ext cx="4943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+mj-lt"/>
              </a:rPr>
              <a:t>a) Xử lí tình huống và đóng vai</a:t>
            </a:r>
            <a:endParaRPr lang="en-US" sz="28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62091" y="2067580"/>
            <a:ext cx="2119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Tình huống 1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1999" y="199064"/>
            <a:ext cx="2119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Tình huống 2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62092" y="4963180"/>
            <a:ext cx="2119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Tình huống 3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346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9" t="18056" r="24367" b="25397"/>
          <a:stretch/>
        </p:blipFill>
        <p:spPr bwMode="auto">
          <a:xfrm>
            <a:off x="533400" y="0"/>
            <a:ext cx="7852012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4495800"/>
            <a:ext cx="5674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+mj-lt"/>
              </a:rPr>
              <a:t>Em hãy lựa chọn cách giải quyết:</a:t>
            </a:r>
            <a:endParaRPr lang="en-US" sz="32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5054025"/>
            <a:ext cx="6585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  <a:latin typeface="+mj-lt"/>
              </a:rPr>
              <a:t>A. Lan giữ lấy quyển truyện cho mình.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5739825"/>
            <a:ext cx="7867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  <a:latin typeface="+mj-lt"/>
              </a:rPr>
              <a:t>B. Lan nên hỏi các bạn trong lớp để tìm trả lại.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838200" y="5701724"/>
            <a:ext cx="762000" cy="6609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0309" y="152400"/>
            <a:ext cx="2119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Tình huống 1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179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458200" cy="390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3911025"/>
            <a:ext cx="5674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+mj-lt"/>
              </a:rPr>
              <a:t>Em hãy lựa chọn cách giải quyết:</a:t>
            </a:r>
            <a:endParaRPr lang="en-US" sz="32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485382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  <a:latin typeface="+mj-lt"/>
              </a:rPr>
              <a:t>A. Mai nên nhờ chú công an, bố mẹ hoặc thầy cô giáo tìm trả lại cho người mất.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309" y="152400"/>
            <a:ext cx="2119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Tình huống 2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552182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  <a:latin typeface="+mj-lt"/>
              </a:rPr>
              <a:t>B. Mai nên dùng chiếc đồng hồ đó dành tặng quà sinh nhật cho người khác.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457200" y="4485382"/>
            <a:ext cx="609600" cy="5951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03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28194"/>
            <a:ext cx="7543800" cy="406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309" y="152400"/>
            <a:ext cx="2119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Tình huống 3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3911025"/>
            <a:ext cx="5674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+mj-lt"/>
              </a:rPr>
              <a:t>Em hãy lựa chọn cách giải quyết:</a:t>
            </a:r>
            <a:endParaRPr lang="en-US" sz="32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485382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  <a:latin typeface="+mj-lt"/>
              </a:rPr>
              <a:t>A. Tân nên khuyên bạn đưa nhờ thầy cô giáo để tìm trả lại cho người mất.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552182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  <a:latin typeface="+mj-lt"/>
              </a:rPr>
              <a:t>B. Tân nên đi ăn kem với bạn Minh.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457200" y="4485382"/>
            <a:ext cx="609600" cy="5951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5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Vector khung hình trẻ em dễ thương với cậu bé và cô gái hạnh phúc | Thư  viện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38284" y="1182469"/>
            <a:ext cx="2706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Lời khuyên</a:t>
            </a:r>
            <a:endParaRPr lang="en-US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2131874"/>
            <a:ext cx="601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 khi nhặt được của rơi</a:t>
            </a:r>
          </a:p>
          <a:p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đem tìm trả cho người, mới ngoan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2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269</Words>
  <Application>Microsoft Office PowerPoint</Application>
  <PresentationFormat>Trình chiếu Trên màn hình (4:3)</PresentationFormat>
  <Paragraphs>26</Paragraphs>
  <Slides>10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Trang Dao Phuong</cp:lastModifiedBy>
  <cp:revision>19</cp:revision>
  <dcterms:created xsi:type="dcterms:W3CDTF">2020-08-24T14:29:20Z</dcterms:created>
  <dcterms:modified xsi:type="dcterms:W3CDTF">2022-03-14T10:01:57Z</dcterms:modified>
</cp:coreProperties>
</file>