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80" r:id="rId3"/>
    <p:sldMasterId id="2147483693" r:id="rId4"/>
    <p:sldMasterId id="2147483706" r:id="rId5"/>
    <p:sldMasterId id="2147484025" r:id="rId6"/>
  </p:sldMasterIdLst>
  <p:notesMasterIdLst>
    <p:notesMasterId r:id="rId29"/>
  </p:notesMasterIdLst>
  <p:sldIdLst>
    <p:sldId id="272" r:id="rId7"/>
    <p:sldId id="274" r:id="rId8"/>
    <p:sldId id="281" r:id="rId9"/>
    <p:sldId id="283" r:id="rId10"/>
    <p:sldId id="284" r:id="rId11"/>
    <p:sldId id="285" r:id="rId12"/>
    <p:sldId id="286" r:id="rId13"/>
    <p:sldId id="257" r:id="rId14"/>
    <p:sldId id="270" r:id="rId15"/>
    <p:sldId id="287" r:id="rId16"/>
    <p:sldId id="268" r:id="rId17"/>
    <p:sldId id="288" r:id="rId18"/>
    <p:sldId id="258" r:id="rId19"/>
    <p:sldId id="290" r:id="rId20"/>
    <p:sldId id="269" r:id="rId21"/>
    <p:sldId id="295" r:id="rId22"/>
    <p:sldId id="296" r:id="rId23"/>
    <p:sldId id="271" r:id="rId24"/>
    <p:sldId id="297" r:id="rId25"/>
    <p:sldId id="291" r:id="rId26"/>
    <p:sldId id="298" r:id="rId27"/>
    <p:sldId id="262" r:id="rId28"/>
  </p:sldIdLst>
  <p:sldSz cx="12192000" cy="6858000"/>
  <p:notesSz cx="7104063" cy="10234613"/>
  <p:custDataLst>
    <p:tags r:id="rId3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B207"/>
    <a:srgbClr val="FFFF99"/>
    <a:srgbClr val="FF3300"/>
    <a:srgbClr val="FF0000"/>
    <a:srgbClr val="C1D33F"/>
    <a:srgbClr val="A0C2FC"/>
    <a:srgbClr val="FB736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00F2BB9E-B996-416A-B506-B328E59C0A4D}" type="datetimeFigureOut">
              <a:rPr lang="zh-CN" altLang="en-US"/>
              <a:pPr>
                <a:defRPr/>
              </a:pPr>
              <a:t>2022/3/8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665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latin typeface="等线"/>
                <a:ea typeface="等线"/>
                <a:cs typeface="等线"/>
              </a:defRPr>
            </a:lvl1pPr>
          </a:lstStyle>
          <a:p>
            <a:pPr>
              <a:defRPr/>
            </a:pPr>
            <a:fld id="{5F317837-0E41-40EB-B0EE-E99F934C01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1288" y="768350"/>
            <a:ext cx="6821487" cy="3836988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文本占位符 81922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4860925"/>
            <a:ext cx="5683250" cy="4605338"/>
          </a:xfrm>
        </p:spPr>
        <p:txBody>
          <a:bodyPr/>
          <a:lstStyle/>
          <a:p>
            <a:pPr eaLnBrk="1" hangingPunct="1"/>
            <a:endParaRPr lang="en-US" altLang="en-US">
              <a:ea typeface="等线" charset="-122"/>
            </a:endParaRPr>
          </a:p>
        </p:txBody>
      </p:sp>
      <p:sp>
        <p:nvSpPr>
          <p:cNvPr id="68612" name="灯片编号占位符 1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C58B8C-7C0B-4816-9819-DF3E2A1167BD}" type="slidenum">
              <a:rPr lang="en-US" altLang="zh-CN" sz="1300" b="0">
                <a:latin typeface="Arial" panose="020B0604020202020204" pitchFamily="34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 sz="1300" b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93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28F822FE-FC92-4DB5-A0C0-67BB9656645C}" type="slidenum">
              <a:rPr lang="zh-CN" altLang="en-US" b="0" smtClean="0">
                <a:latin typeface="等线" charset="-122"/>
                <a:ea typeface="等线" charset="-122"/>
              </a:rPr>
              <a:pPr/>
              <a:t>19</a:t>
            </a:fld>
            <a:endParaRPr lang="zh-CN" altLang="en-US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D416A2DB-53F9-4799-A9A8-F4F5174DFB46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ea typeface="华康方圆体W7"/>
                <a:cs typeface="华康方圆体W7"/>
              </a:rPr>
              <a:pPr/>
              <a:t>21</a:t>
            </a:fld>
            <a:endParaRPr lang="zh-CN" altLang="en-US" b="0">
              <a:solidFill>
                <a:srgbClr val="000000"/>
              </a:solidFill>
              <a:latin typeface="Calibri" panose="020F0502020204030204" pitchFamily="34" charset="0"/>
              <a:ea typeface="华康方圆体W7"/>
              <a:cs typeface="华康方圆体W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4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A080DA67-23ED-425F-9B37-0F2060E6D105}" type="slidenum">
              <a:rPr lang="zh-CN" altLang="en-US" b="0" smtClean="0">
                <a:latin typeface="等线" charset="-122"/>
                <a:ea typeface="等线" charset="-122"/>
              </a:rPr>
              <a:pPr/>
              <a:t>22</a:t>
            </a:fld>
            <a:endParaRPr lang="zh-CN" altLang="en-US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57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E694C47D-95FC-47E1-82A7-520A5EB1C6C5}" type="slidenum">
              <a:rPr lang="zh-CN" altLang="en-US" b="0" smtClean="0">
                <a:latin typeface="等线" charset="-122"/>
                <a:ea typeface="等线" charset="-122"/>
              </a:rPr>
              <a:pPr/>
              <a:t>8</a:t>
            </a:fld>
            <a:endParaRPr lang="zh-CN" altLang="en-US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8433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9900" cy="3836988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文本占位符 18434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4860925"/>
            <a:ext cx="5683250" cy="4605338"/>
          </a:xfrm>
        </p:spPr>
        <p:txBody>
          <a:bodyPr/>
          <a:lstStyle/>
          <a:p>
            <a:pPr eaLnBrk="1" hangingPunct="1"/>
            <a:endParaRPr lang="en-US" altLang="en-US">
              <a:ea typeface="等线" charset="-122"/>
            </a:endParaRPr>
          </a:p>
        </p:txBody>
      </p:sp>
      <p:sp>
        <p:nvSpPr>
          <p:cNvPr id="77828" name="灯片编号占位符 1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BB8F0E-5331-45ED-BFEB-635502807A3C}" type="slidenum">
              <a:rPr lang="en-US" altLang="zh-CN" sz="1300" b="0">
                <a:latin typeface="Arial" panose="020B0604020202020204" pitchFamily="34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 sz="1300" b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09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251752F1-CAC2-4AEF-BC50-5C1C7D4D1C38}" type="slidenum">
              <a:rPr lang="zh-CN" altLang="en-US" b="0" smtClean="0">
                <a:latin typeface="等线" charset="-122"/>
                <a:ea typeface="等线" charset="-122"/>
              </a:rPr>
              <a:pPr/>
              <a:t>11</a:t>
            </a:fld>
            <a:endParaRPr lang="zh-CN" altLang="en-US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2948" name="灯片编号占位符 3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55052E4B-35BE-4F80-8C41-2C9E4A3B26D7}" type="slidenum">
              <a:rPr lang="zh-CN" altLang="en-US" sz="1200" b="0">
                <a:latin typeface="等线" charset="-122"/>
                <a:ea typeface="等线" charset="-122"/>
              </a:rPr>
              <a:pPr algn="r" eaLnBrk="1" hangingPunct="1"/>
              <a:t>12</a:t>
            </a:fld>
            <a:endParaRPr lang="zh-CN" altLang="en-US" sz="1200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49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D3D771BB-B763-4E65-A46E-8836910B5BBB}" type="slidenum">
              <a:rPr lang="zh-CN" altLang="en-US" b="0" smtClean="0">
                <a:latin typeface="等线" charset="-122"/>
                <a:ea typeface="等线" charset="-122"/>
              </a:rPr>
              <a:pPr/>
              <a:t>13</a:t>
            </a:fld>
            <a:endParaRPr lang="zh-CN" altLang="en-US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CE0760D8-2648-4D78-A8F9-CF0F6B0FCD27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ea typeface="等线" charset="-122"/>
              </a:rPr>
              <a:pPr/>
              <a:t>14</a:t>
            </a:fld>
            <a:endParaRPr lang="zh-CN" altLang="en-US" b="0">
              <a:solidFill>
                <a:srgbClr val="000000"/>
              </a:solidFill>
              <a:latin typeface="Calibri" panose="020F0502020204030204" pitchFamily="34" charset="0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42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09D31A0F-1CEB-475D-9749-8CE316CE2F82}" type="slidenum">
              <a:rPr lang="zh-CN" altLang="en-US" b="0" smtClean="0">
                <a:solidFill>
                  <a:srgbClr val="000000"/>
                </a:solidFill>
                <a:latin typeface="等线" charset="-122"/>
                <a:ea typeface="等线" charset="-122"/>
              </a:rPr>
              <a:pPr/>
              <a:t>16</a:t>
            </a:fld>
            <a:endParaRPr lang="zh-CN" altLang="en-US" b="0">
              <a:solidFill>
                <a:srgbClr val="000000"/>
              </a:solidFill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62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970DB3F6-A76E-433C-B56A-D236DC7FA3FF}" type="slidenum">
              <a:rPr lang="zh-CN" altLang="en-US" b="0" smtClean="0">
                <a:latin typeface="等线" charset="-122"/>
                <a:ea typeface="等线" charset="-122"/>
              </a:rPr>
              <a:pPr/>
              <a:t>17</a:t>
            </a:fld>
            <a:endParaRPr lang="zh-CN" altLang="en-US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386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480A8A-B45A-454A-B939-9B5007C37598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5310FF3-2A14-44D2-BE85-DA10EAB9A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569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2ED699F-4A16-40FA-AAED-E610FB9CEBB9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57D5EF9-3A0C-4BB3-BD98-346033695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470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A587D2-C336-4772-8343-E84F4E29C459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41FB546-1D9D-4EAA-8965-488DBE996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551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E32440-A677-4CFC-B1AB-52E8312303EE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BC866A4-7AF7-4330-836B-394967C94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4815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F58852-357C-48B9-BDBC-2B4632C7318B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1A4A0E8-BF03-49F4-9C56-CAF70EEC2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827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6716C9-FE29-48C6-BBB1-169F9AF00A0A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66BAB38-8641-407F-8F63-3E08A99E1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8151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73D1B8-2A58-46C6-8C47-50E2DC89A60E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B6182DF-697B-466C-B93E-4487A13F7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440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00F0-6562-4BBC-B6A0-72963DA5181C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3AC6A-444A-46B8-9C5E-C8BFE786B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6346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D2D200-2AE1-422C-A236-174550C8C093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B894C72-7DEB-4FD5-B5B4-E02C07909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94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AD07AB3-54CF-4AAD-9FC7-C70E989498E7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EF71828-E819-4A26-84CA-05E4D6CB0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304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EA19F8-A639-4A5C-ABB3-21E69F4706D4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9B2524-5832-47BF-AB4B-FA7B955C4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1893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60034C7-546F-4A78-B663-DC10D21C4761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ABD9522-C4E9-4F6D-807A-AD25F1E5B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9288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7BFFC0E-524E-44B2-811C-4BF526C00831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23FBE5D-049B-4168-91D3-252479D0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367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A066D2-4EAD-4B56-A7EF-F93F2A4BF792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B7CF34A-30F9-4AF6-A820-111D3D271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653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570A96-A8F8-4387-AC2C-AEAEBE4765F7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2E77EBF-0F7A-478F-B3FF-9DE03E600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7413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A0C0821-983F-4625-84AD-4B611FC12F6D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BCA35D6-5603-48AE-8564-F72CE9891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7305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F01F4BE-C19C-4AD1-935D-301321149D79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77343BE-36FF-4345-B6AB-5133FD569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6555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9E85711-C3A8-49AF-AF56-E46A6D2C2FAE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E8CFA11-FD04-49A8-A46C-7F5559DB7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487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6570482-6AA3-42BD-A058-F50D80107C5B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D0E6900-F626-41A1-A001-A0690ED19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304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BF92FB-8E8F-4E58-A1D3-B9197E9A1F54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9C9489C-2317-4B1A-BBEC-5CB057708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8497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C393-A80E-4C5C-A1C0-DAAC94CB0D88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12F8-3520-489A-8638-C170A73E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35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25FA1D-FD60-4860-8575-6A51FB0256DB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DBC7DD-2AA7-42EE-82F4-C5DCC566C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1744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00A8E58-DFE4-4E91-843D-BB2EFB08D233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DDEF2A6-9A0B-4D2E-8049-135A92803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7745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FEBD66-9A2F-4809-AD74-D7F34E44CD65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A692C7D-16A6-4069-93CB-4426E7650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0744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979916A-A912-489C-B209-C766EB26B7FC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5428ACB-D008-4BF1-A48C-022C0796F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827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7A96D6-A185-4FCB-98C2-AD273235BD13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5F7A200-FBF9-4D2D-A31D-04971758E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5981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2568D6-ABCE-4134-8B3B-90E9EF23EB18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3AA0A9B-D568-45EF-8ACD-423094743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2606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6A3D15-A4C3-4808-A4E5-62FDB0F9F2FC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31B86AA-89BB-4842-B4C6-5D85626E6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6637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6F5982-4D53-4851-8AD9-FE8816F185CE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B6544F9-419C-44A4-9120-5DF0DFDBF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2952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77C458-AD70-4D91-A597-9F81FD0A8B9D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847D004-4C3C-4731-B6CD-B0CEA33FF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1954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72A9849-D484-44BB-BAA2-06DF50346DD6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A377E7D-CE01-4507-B2EE-87D3DA6CD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3785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1F677F1-FC49-4317-BE50-E3C7D4EAC3C5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E09A833-C323-4A85-B09F-D717D839C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02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43145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BD37EF-1AF9-45EB-81D4-17A266FC0F84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66E345C-B241-4D31-BE4E-66386F7D8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963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7661-7EFE-4AA0-8CE7-75079F11D8E2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40F2-8A38-4A29-AFB2-8D30909FA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6565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90C38B-5803-44FB-80BB-E7413A1AA181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8BEB993-1E72-4607-AB83-C7C12657D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880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E3C0B9-F1F0-4586-BC21-04E92CA896FD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E9E0E30-EE38-4CD4-904F-A366D1BA7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0431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ED0436-CEB6-40E4-AB66-B795E41DE586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0D4D914-47B5-4C15-ADDA-5521635C0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6307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2B54C8-F286-48DB-8750-D2AF28DE5909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0CB22C8-8F27-4541-B3E7-FECFEB75C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517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FBFEBA-9D30-441A-85F3-9758E74609BC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31D2381-CDD5-4DDD-99E8-BEE0015D2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8448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7FF0D0-B7CE-4590-ACF4-BB4A8CFC2360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48BB593-ABFD-44BB-B527-5D5A961E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5054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3338ED-C907-482D-B67B-683FD8FC61F0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1E41572-1198-4E68-9B41-B665D5541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2966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5014916-8E52-46B3-AAFB-38BB612F3BD4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707B0CA-CFD4-49CA-8761-0337BBE9D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280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62844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310EC8-69FD-4643-9F72-B7948621E5D4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A4D7F11-E5F1-4D15-9BA9-75C8FFF4E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7717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ADE29E0-B92D-41A1-AEEA-F107EF75B576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93DE409-6626-45BB-8218-959085D72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8293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5ADFDB5-FFE2-48E1-B5DF-22AC1A03CCA6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CFCD6F6-403A-4645-8308-88E91E4A1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1841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BC0C2-B192-4D37-889B-48093688447A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2948-9FC4-4827-A314-4AF3384E1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5741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26C5487-5553-40B2-9D77-D6D70E0179A3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B060F28-8D00-4EB3-8F93-BE8DA2243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0640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4F26905-7850-4DC2-AEC8-64708D4C93C0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8F32B81-C9C6-416D-92BD-A8768723A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5950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E93D5B2-A57C-49C1-9EEE-459001227ECC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4C3A9F3-3E42-48A8-9840-AD9A964E2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3985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FF0E80E-C90D-4F7C-A590-3E0D0882E703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4E24E53-A1F6-420F-9D46-E2900E511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5910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FC705D8-9F11-420A-B468-9F73E8B5E92E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2D52071-A437-4A26-B44A-88228E3C1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6816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A3E1B7E-EFFA-4063-B3C7-AE17F01645F1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85EF9A2-0BBA-4FAC-BCB2-4F5C4F5D8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080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5C5267-B595-490F-8568-8FFE1BAB4D56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FDB6382-A6A5-4C42-974F-5C245DCFB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6976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8EE39F1-5B64-4211-A899-C48EA69E3F8E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7880999-2DAD-4CC2-8230-D6EA13182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9796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812508A-0BCA-46D4-BA27-BEF68395FD4B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fld id="{4A97D473-BCE8-4023-A64E-BF462F0EE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1858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89585BB-D242-41E4-91DE-97BFDAE2E3EA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88D6954-3B50-469A-A567-5EA7666E6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8246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12178BA-DF60-41BF-A6B9-7D98DE236420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E96660A-0409-4E50-8FB7-DE1D5CDAB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2418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3520873-14A0-4D16-83DB-597AFE882D66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DB6C5BF-3586-4172-A3EA-618F246CE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92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92321F1-CB19-4F80-B00E-628BFFE8AFCF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7F14554-6BAE-4B7B-BAA0-7BDF7D28B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95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2BB179-A1F0-4DAE-A4CD-EE09AE3B20AD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B3328B2-719F-410F-9BBE-CEB8BDE2C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560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93ED99-9112-43FA-BD87-6573EB66B711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18B6F59-9DC7-406A-A7F2-2361F969A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770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8" r:id="rId2"/>
    <p:sldLayoutId id="2147484219" r:id="rId3"/>
    <p:sldLayoutId id="2147484213" r:id="rId4"/>
    <p:sldLayoutId id="2147484220" r:id="rId5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6BB837-80DE-4EBE-840C-AE25FCACBBE4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A450E0-223F-4C2C-916D-7C85ECCB9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14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CAB4A-840C-44DF-98BA-18C1E3722FD6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7C59B6-966E-4D7A-BECE-58E798053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15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58F2F5-EA2D-4185-BA52-72A4DF7D00F9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571803-926A-485A-91C2-82972F965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16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5402DA-37E9-40A1-8EE0-C1592B72F077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2CD8CD-1560-43ED-9879-75ADD37B7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17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512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b="0">
                <a:solidFill>
                  <a:srgbClr val="FFFFFF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AF7530-3AD6-4C31-8F70-AF184AD5A43E}" type="datetimeFigureOut">
              <a:rPr lang="en-US"/>
              <a:pPr>
                <a:defRPr/>
              </a:pPr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b="0">
                <a:solidFill>
                  <a:srgbClr val="FFFFFF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normAutofit/>
          </a:bodyPr>
          <a:lstStyle>
            <a:lvl1pPr algn="ctr" eaLnBrk="1" hangingPunct="1">
              <a:defRPr sz="1600" b="0">
                <a:solidFill>
                  <a:srgbClr val="FFFFFF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3D2B00-BC5B-493F-8012-4D182499D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隶书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audio" Target="../media/audio4.wav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21" Type="http://schemas.openxmlformats.org/officeDocument/2006/relationships/image" Target="../media/image23.gif"/><Relationship Id="rId7" Type="http://schemas.openxmlformats.org/officeDocument/2006/relationships/image" Target="../media/image13.png"/><Relationship Id="rId12" Type="http://schemas.openxmlformats.org/officeDocument/2006/relationships/slide" Target="slide5.xml"/><Relationship Id="rId17" Type="http://schemas.openxmlformats.org/officeDocument/2006/relationships/image" Target="../media/image19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23" Type="http://schemas.openxmlformats.org/officeDocument/2006/relationships/image" Target="../media/image24.png"/><Relationship Id="rId10" Type="http://schemas.openxmlformats.org/officeDocument/2006/relationships/slide" Target="slide4.xml"/><Relationship Id="rId19" Type="http://schemas.openxmlformats.org/officeDocument/2006/relationships/image" Target="../media/image2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slide" Target="slide6.xml"/><Relationship Id="rId22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/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Subtit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794000" y="2428875"/>
            <a:ext cx="790733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2020" y="1166607"/>
            <a:ext cx="304916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err="1">
                <a:solidFill>
                  <a:srgbClr val="008000"/>
                </a:solidFill>
                <a:latin typeface="VNI-Avo" pitchFamily="2" charset="0"/>
              </a:rPr>
              <a:t>oaêng</a:t>
            </a:r>
            <a:endParaRPr lang="en-US" sz="7200" b="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19321" y="3735766"/>
            <a:ext cx="2234562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FFFF"/>
                </a:solidFill>
                <a:latin typeface=".VnAvant" panose="020B7200000000000000" pitchFamily="34" charset="0"/>
              </a:rPr>
              <a:t>o</a:t>
            </a:r>
            <a:r>
              <a:rPr lang="en-US" sz="6000" b="0" dirty="0" err="1">
                <a:solidFill>
                  <a:srgbClr val="FFFFFF"/>
                </a:solidFill>
                <a:latin typeface="VNI-Avo" pitchFamily="2" charset="0"/>
              </a:rPr>
              <a:t>aê</a:t>
            </a:r>
            <a:endParaRPr lang="en-US" sz="6000" b="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43701" y="3073295"/>
            <a:ext cx="2063802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err="1">
                <a:solidFill>
                  <a:srgbClr val="FFFFFF"/>
                </a:solidFill>
                <a:latin typeface=".VnAvant" panose="020B7200000000000000" pitchFamily="34" charset="0"/>
              </a:rPr>
              <a:t>ng</a:t>
            </a:r>
            <a:endParaRPr lang="en-US" sz="5400" b="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3863" y="1166606"/>
            <a:ext cx="2841151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>
                <a:solidFill>
                  <a:srgbClr val="FF3300"/>
                </a:solidFill>
              </a:rPr>
              <a:t>­</a:t>
            </a:r>
            <a:r>
              <a:rPr lang="en-US" sz="7200" b="0" dirty="0" err="1">
                <a:solidFill>
                  <a:srgbClr val="FF3300"/>
                </a:solidFill>
                <a:latin typeface="VNI-Avo" pitchFamily="2" charset="0"/>
              </a:rPr>
              <a:t>oaêc</a:t>
            </a:r>
            <a:endParaRPr lang="en-US" sz="7200" b="0" dirty="0">
              <a:solidFill>
                <a:srgbClr val="FF33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83400" y="4682450"/>
            <a:ext cx="2204479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>
                <a:solidFill>
                  <a:srgbClr val="FFFFFF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146458" name="Line 26"/>
          <p:cNvSpPr>
            <a:spLocks noChangeShapeType="1"/>
          </p:cNvSpPr>
          <p:nvPr/>
        </p:nvSpPr>
        <p:spPr bwMode="auto">
          <a:xfrm flipV="1">
            <a:off x="5554663" y="3405188"/>
            <a:ext cx="1189037" cy="660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9" name="Line 27"/>
          <p:cNvSpPr>
            <a:spLocks noChangeShapeType="1"/>
          </p:cNvSpPr>
          <p:nvPr/>
        </p:nvSpPr>
        <p:spPr bwMode="auto">
          <a:xfrm>
            <a:off x="5554663" y="4468813"/>
            <a:ext cx="1328737" cy="649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6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27900" y="4146550"/>
            <a:ext cx="3924300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/>
              <a:t>con </a:t>
            </a:r>
            <a:r>
              <a:rPr lang="en-US" altLang="en-US" sz="4400" b="0">
                <a:latin typeface="VNI-Avo" pitchFamily="2" charset="0"/>
              </a:rPr>
              <a:t>h</a:t>
            </a:r>
            <a:r>
              <a:rPr lang="en-US" altLang="en-US" sz="4400" b="0">
                <a:solidFill>
                  <a:srgbClr val="FF0000"/>
                </a:solidFill>
                <a:latin typeface="VNI-Avo" pitchFamily="2" charset="0"/>
              </a:rPr>
              <a:t>oaüng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00563" y="5989638"/>
            <a:ext cx="7691437" cy="64611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600" b="0" dirty="0" err="1">
                <a:latin typeface="VNI-Avo" pitchFamily="2" charset="0"/>
              </a:rPr>
              <a:t>hôø</a:t>
            </a:r>
            <a:r>
              <a:rPr lang="en-US" sz="3600" b="0" dirty="0">
                <a:latin typeface="VNI-Avo" pitchFamily="2" charset="0"/>
              </a:rPr>
              <a:t> - </a:t>
            </a:r>
            <a:r>
              <a:rPr lang="en-US" sz="3600" b="0" dirty="0" err="1">
                <a:latin typeface="VNI-Avo" pitchFamily="2" charset="0"/>
              </a:rPr>
              <a:t>oaêng</a:t>
            </a:r>
            <a:r>
              <a:rPr lang="en-US" sz="3600" b="0" dirty="0">
                <a:latin typeface="VNI-Avo" pitchFamily="2" charset="0"/>
              </a:rPr>
              <a:t> - </a:t>
            </a:r>
            <a:r>
              <a:rPr lang="en-US" sz="3600" b="0" dirty="0" err="1">
                <a:latin typeface="VNI-Avo" pitchFamily="2" charset="0"/>
              </a:rPr>
              <a:t>hoaêng</a:t>
            </a:r>
            <a:r>
              <a:rPr lang="en-US" sz="3600" b="0" dirty="0">
                <a:latin typeface="VNI-Avo" pitchFamily="2" charset="0"/>
              </a:rPr>
              <a:t> - </a:t>
            </a:r>
            <a:r>
              <a:rPr lang="en-US" sz="3600" b="0" dirty="0" err="1">
                <a:latin typeface="VNI-Avo" pitchFamily="2" charset="0"/>
              </a:rPr>
              <a:t>ngaõ</a:t>
            </a:r>
            <a:r>
              <a:rPr lang="en-US" sz="3600" b="0" dirty="0">
                <a:latin typeface="VNI-Avo" pitchFamily="2" charset="0"/>
              </a:rPr>
              <a:t> - </a:t>
            </a:r>
            <a:r>
              <a:rPr lang="en-US" sz="3600" b="0" dirty="0" err="1">
                <a:latin typeface="VNI-Avo" pitchFamily="2" charset="0"/>
              </a:rPr>
              <a:t>hoaüng</a:t>
            </a:r>
            <a:endParaRPr lang="en-US" sz="3600" b="0" dirty="0">
              <a:latin typeface="VNI-Avo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24725" y="4106863"/>
            <a:ext cx="3924300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VNI-Avo" pitchFamily="2" charset="0"/>
              </a:rPr>
              <a:t>h</a:t>
            </a:r>
            <a:r>
              <a:rPr lang="en-US" sz="4800" b="0" dirty="0" err="1">
                <a:solidFill>
                  <a:srgbClr val="FF0000"/>
                </a:solidFill>
                <a:latin typeface="VNI-Avo" pitchFamily="2" charset="0"/>
              </a:rPr>
              <a:t>oaüng</a:t>
            </a:r>
            <a:endParaRPr lang="en-US" sz="4800" b="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27900" y="5080000"/>
            <a:ext cx="2686050" cy="74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VNI-Avo" pitchFamily="2" charset="0"/>
              </a:rPr>
              <a:t>h</a:t>
            </a:r>
            <a:r>
              <a:rPr lang="en-US" sz="4800" b="0" dirty="0" err="1">
                <a:solidFill>
                  <a:srgbClr val="C00000"/>
                </a:solidFill>
                <a:latin typeface="VNI-Avo" pitchFamily="2" charset="0"/>
              </a:rPr>
              <a:t>oaêng</a:t>
            </a:r>
            <a:endParaRPr lang="en-US" sz="4800" b="0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013950" y="5080000"/>
            <a:ext cx="1238250" cy="74453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4000" b="0" dirty="0">
              <a:latin typeface=".VnAvant" panose="020B7200000000000000" pitchFamily="34" charset="0"/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884738" y="0"/>
            <a:ext cx="6367462" cy="1498600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272088" y="268288"/>
            <a:ext cx="5632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9290" y="1528477"/>
            <a:ext cx="3103971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err="1">
                <a:solidFill>
                  <a:srgbClr val="008000"/>
                </a:solidFill>
                <a:latin typeface="VNI-Avo" pitchFamily="2" charset="0"/>
              </a:rPr>
              <a:t>oaêng</a:t>
            </a:r>
            <a:endParaRPr lang="en-US" sz="7200" b="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55278" y="2780676"/>
            <a:ext cx="1950906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FFFF"/>
                </a:solidFill>
                <a:latin typeface=".VnAvant" panose="020B7200000000000000" pitchFamily="34" charset="0"/>
              </a:rPr>
              <a:t>o</a:t>
            </a:r>
            <a:r>
              <a:rPr lang="en-US" sz="6000" b="0" dirty="0" err="1">
                <a:solidFill>
                  <a:srgbClr val="FFFFFF"/>
                </a:solidFill>
                <a:latin typeface="VNI-Avo" pitchFamily="2" charset="0"/>
              </a:rPr>
              <a:t>aê</a:t>
            </a:r>
            <a:endParaRPr lang="en-US" sz="6000" b="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06183" y="2802677"/>
            <a:ext cx="1398963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err="1">
                <a:solidFill>
                  <a:srgbClr val="FFFFFF"/>
                </a:solidFill>
                <a:latin typeface=".VnAvant" panose="020B7200000000000000" pitchFamily="34" charset="0"/>
              </a:rPr>
              <a:t>ng</a:t>
            </a:r>
            <a:endParaRPr lang="en-US" sz="5400" b="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3916" y="3695978"/>
            <a:ext cx="6295292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FFFF"/>
                </a:solidFill>
                <a:latin typeface="VNI-Avo" pitchFamily="2" charset="0"/>
              </a:rPr>
              <a:t>oaê</a:t>
            </a:r>
            <a:r>
              <a:rPr lang="en-US" sz="6000" b="0" dirty="0">
                <a:solidFill>
                  <a:srgbClr val="FFFFFF"/>
                </a:solidFill>
                <a:latin typeface="VNI-Avo" pitchFamily="2" charset="0"/>
              </a:rPr>
              <a:t> – </a:t>
            </a:r>
            <a:r>
              <a:rPr lang="en-US" sz="6000" b="0" dirty="0" err="1">
                <a:solidFill>
                  <a:srgbClr val="FFFFFF"/>
                </a:solidFill>
                <a:latin typeface="VNI-Avo" pitchFamily="2" charset="0"/>
              </a:rPr>
              <a:t>ng</a:t>
            </a:r>
            <a:r>
              <a:rPr lang="en-US" sz="6000" b="0" dirty="0">
                <a:solidFill>
                  <a:srgbClr val="FFFFFF"/>
                </a:solidFill>
                <a:latin typeface="VNI-Avo" pitchFamily="2" charset="0"/>
              </a:rPr>
              <a:t> – </a:t>
            </a:r>
            <a:r>
              <a:rPr lang="en-US" sz="6000" b="0" dirty="0" err="1">
                <a:solidFill>
                  <a:srgbClr val="FFFFFF"/>
                </a:solidFill>
                <a:latin typeface="VNI-Avo" pitchFamily="2" charset="0"/>
              </a:rPr>
              <a:t>oaêng</a:t>
            </a:r>
            <a:endParaRPr lang="en-US" sz="6000" b="0" dirty="0">
              <a:solidFill>
                <a:srgbClr val="FFFFFF"/>
              </a:solidFill>
              <a:latin typeface="VNI-Avo" pitchFamily="2" charset="0"/>
            </a:endParaRPr>
          </a:p>
        </p:txBody>
      </p:sp>
      <p:pic>
        <p:nvPicPr>
          <p:cNvPr id="8603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1285875"/>
            <a:ext cx="362267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305425"/>
            <a:ext cx="361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48" grpId="0" animBg="1"/>
      <p:bldP spid="45" grpId="0" animBg="1"/>
      <p:bldP spid="46" grpId="0" animBg="1"/>
      <p:bldP spid="47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86625" y="3998913"/>
            <a:ext cx="3836988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>
                <a:latin typeface="VNI-Avo" pitchFamily="2" charset="0"/>
              </a:rPr>
              <a:t>ngoaéc tay</a:t>
            </a:r>
            <a:endParaRPr lang="en-US" altLang="en-US" sz="4400" b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94075" y="5791200"/>
            <a:ext cx="8797925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err="1">
                <a:latin typeface="VNI-Avo" pitchFamily="2" charset="0"/>
              </a:rPr>
              <a:t>ngôø</a:t>
            </a:r>
            <a:r>
              <a:rPr lang="en-US" sz="4000" b="0" dirty="0">
                <a:latin typeface="VNI-Avo" pitchFamily="2" charset="0"/>
              </a:rPr>
              <a:t> – </a:t>
            </a:r>
            <a:r>
              <a:rPr lang="en-US" sz="4000" b="0" dirty="0" err="1">
                <a:latin typeface="VNI-Avo" pitchFamily="2" charset="0"/>
              </a:rPr>
              <a:t>oaêc</a:t>
            </a:r>
            <a:r>
              <a:rPr lang="en-US" sz="4000" b="0" dirty="0">
                <a:latin typeface="VNI-Avo" pitchFamily="2" charset="0"/>
              </a:rPr>
              <a:t> – </a:t>
            </a:r>
            <a:r>
              <a:rPr lang="en-US" sz="4000" b="0" dirty="0" err="1">
                <a:latin typeface="VNI-Avo" pitchFamily="2" charset="0"/>
              </a:rPr>
              <a:t>ngoaêc</a:t>
            </a:r>
            <a:r>
              <a:rPr lang="en-US" sz="4000" b="0" dirty="0">
                <a:latin typeface="VNI-Avo" pitchFamily="2" charset="0"/>
              </a:rPr>
              <a:t> – </a:t>
            </a:r>
            <a:r>
              <a:rPr lang="en-US" sz="4000" b="0" dirty="0" err="1">
                <a:latin typeface="VNI-Avo" pitchFamily="2" charset="0"/>
              </a:rPr>
              <a:t>saéc</a:t>
            </a:r>
            <a:r>
              <a:rPr lang="en-US" sz="4000" b="0" dirty="0">
                <a:latin typeface="VNI-Avo" pitchFamily="2" charset="0"/>
              </a:rPr>
              <a:t> - </a:t>
            </a:r>
            <a:r>
              <a:rPr lang="en-US" sz="4000" b="0" dirty="0" err="1">
                <a:latin typeface="VNI-Avo" pitchFamily="2" charset="0"/>
              </a:rPr>
              <a:t>ngoaéc</a:t>
            </a:r>
            <a:endParaRPr lang="en-US" sz="4000" b="0" dirty="0">
              <a:latin typeface="VNI-Avo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73900" y="4002088"/>
            <a:ext cx="3925888" cy="9017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VNI-Avo" pitchFamily="2" charset="0"/>
              </a:rPr>
              <a:t>ng</a:t>
            </a:r>
            <a:r>
              <a:rPr lang="en-US" sz="4800" b="0" dirty="0" err="1">
                <a:solidFill>
                  <a:srgbClr val="FF0000"/>
                </a:solidFill>
                <a:latin typeface="VNI-Avo" pitchFamily="2" charset="0"/>
              </a:rPr>
              <a:t>oaéc</a:t>
            </a:r>
            <a:endParaRPr lang="en-US" sz="4800" b="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73900" y="4900613"/>
            <a:ext cx="3019425" cy="73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err="1">
                <a:solidFill>
                  <a:srgbClr val="008000"/>
                </a:solidFill>
                <a:latin typeface="VNI-Avo" pitchFamily="2" charset="0"/>
              </a:rPr>
              <a:t>ngoaêc</a:t>
            </a:r>
            <a:endParaRPr lang="en-US" sz="4000" b="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093325" y="4900613"/>
            <a:ext cx="906463" cy="73818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4000" b="0" dirty="0">
              <a:latin typeface="VNI-Avo" pitchFamily="2" charset="0"/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411663" y="-122238"/>
            <a:ext cx="6367462" cy="1498601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819650" y="341313"/>
            <a:ext cx="6583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1900" y="2090056"/>
            <a:ext cx="2409592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err="1">
                <a:solidFill>
                  <a:srgbClr val="008000"/>
                </a:solidFill>
                <a:latin typeface="VNI-Avo" pitchFamily="2" charset="0"/>
              </a:rPr>
              <a:t>oaêc</a:t>
            </a:r>
            <a:endParaRPr lang="en-US" sz="7200" b="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1900" y="3290377"/>
            <a:ext cx="1505697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FFFF"/>
                </a:solidFill>
                <a:latin typeface="VNI-Avo" pitchFamily="2" charset="0"/>
              </a:rPr>
              <a:t>oaê</a:t>
            </a:r>
            <a:endParaRPr lang="en-US" sz="6000" b="0" dirty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57092" y="3290377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>
                <a:solidFill>
                  <a:srgbClr val="FFFFFF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782147" y="4268040"/>
            <a:ext cx="5067061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FFFF"/>
                </a:solidFill>
                <a:latin typeface="VNI-Avo" pitchFamily="2" charset="0"/>
              </a:rPr>
              <a:t>oaê</a:t>
            </a:r>
            <a:r>
              <a:rPr lang="en-US" sz="6000" b="0" dirty="0">
                <a:solidFill>
                  <a:srgbClr val="FFFFFF"/>
                </a:solidFill>
                <a:latin typeface="VNI-Avo" pitchFamily="2" charset="0"/>
              </a:rPr>
              <a:t> – c - </a:t>
            </a:r>
            <a:r>
              <a:rPr lang="en-US" sz="6000" b="0" dirty="0" err="1">
                <a:solidFill>
                  <a:srgbClr val="FFFFFF"/>
                </a:solidFill>
                <a:latin typeface="VNI-Avo" pitchFamily="2" charset="0"/>
              </a:rPr>
              <a:t>oaêc</a:t>
            </a:r>
            <a:endParaRPr lang="en-US" sz="6000" b="0" dirty="0">
              <a:solidFill>
                <a:srgbClr val="FFFFFF"/>
              </a:solidFill>
              <a:latin typeface="VNI-Avo" pitchFamily="2" charset="0"/>
            </a:endParaRPr>
          </a:p>
        </p:txBody>
      </p:sp>
      <p:pic>
        <p:nvPicPr>
          <p:cNvPr id="819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2255838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0375900" y="5168900"/>
            <a:ext cx="169863" cy="10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4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1560513"/>
            <a:ext cx="45529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9" grpId="0" animBg="1"/>
      <p:bldP spid="54" grpId="0" animBg="1"/>
      <p:bldP spid="55" grpId="0" animBg="1"/>
      <p:bldP spid="56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65125"/>
            <a:ext cx="54864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3848100" y="1387475"/>
            <a:ext cx="3422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>
                <a:solidFill>
                  <a:srgbClr val="000000"/>
                </a:solidFill>
              </a:rPr>
              <a:t>ngo¾c sõng </a:t>
            </a:r>
            <a:endParaRPr lang="vi-VN" altLang="en-US" sz="3600" b="0">
              <a:solidFill>
                <a:srgbClr val="000000"/>
              </a:solidFill>
            </a:endParaRPr>
          </a:p>
        </p:txBody>
      </p:sp>
      <p:sp>
        <p:nvSpPr>
          <p:cNvPr id="24584" name="TextBox 3"/>
          <p:cNvSpPr txBox="1">
            <a:spLocks noChangeArrowheads="1"/>
          </p:cNvSpPr>
          <p:nvPr/>
        </p:nvSpPr>
        <p:spPr bwMode="auto">
          <a:xfrm>
            <a:off x="3463925" y="2092325"/>
            <a:ext cx="4510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4000" b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0">
                <a:solidFill>
                  <a:srgbClr val="000000"/>
                </a:solidFill>
              </a:rPr>
              <a:t>cæ dµi ngo½ng</a:t>
            </a:r>
            <a:endParaRPr lang="vi-VN" altLang="en-US" sz="3600" b="0">
              <a:solidFill>
                <a:srgbClr val="000000"/>
              </a:solidFill>
            </a:endParaRPr>
          </a:p>
        </p:txBody>
      </p:sp>
      <p:sp>
        <p:nvSpPr>
          <p:cNvPr id="24585" name="TextBox 4"/>
          <p:cNvSpPr txBox="1">
            <a:spLocks noChangeArrowheads="1"/>
          </p:cNvSpPr>
          <p:nvPr/>
        </p:nvSpPr>
        <p:spPr bwMode="auto">
          <a:xfrm>
            <a:off x="3065463" y="2933700"/>
            <a:ext cx="532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>
                <a:solidFill>
                  <a:srgbClr val="000000"/>
                </a:solidFill>
              </a:rPr>
              <a:t>dÊu ngoÆc ®¬n</a:t>
            </a:r>
            <a:endParaRPr lang="vi-VN" altLang="en-US" sz="36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6" name="TextBox 5"/>
          <p:cNvSpPr txBox="1">
            <a:spLocks noChangeArrowheads="1"/>
          </p:cNvSpPr>
          <p:nvPr/>
        </p:nvSpPr>
        <p:spPr bwMode="auto">
          <a:xfrm>
            <a:off x="3065463" y="3819525"/>
            <a:ext cx="584358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>
                <a:solidFill>
                  <a:srgbClr val="000000"/>
                </a:solidFill>
              </a:rPr>
              <a:t>ch¹y </a:t>
            </a:r>
            <a:r>
              <a:rPr lang="en-US" altLang="en-US" sz="3600" b="0">
                <a:solidFill>
                  <a:srgbClr val="000000"/>
                </a:solidFill>
                <a:latin typeface="VNI-Avo" pitchFamily="2" charset="0"/>
              </a:rPr>
              <a:t>loaêng</a:t>
            </a:r>
            <a:r>
              <a:rPr lang="en-US" altLang="en-US" sz="3600" b="0">
                <a:solidFill>
                  <a:srgbClr val="000000"/>
                </a:solidFill>
              </a:rPr>
              <a:t> </a:t>
            </a:r>
            <a:r>
              <a:rPr lang="en-US" altLang="en-US" sz="3600" b="0">
                <a:solidFill>
                  <a:srgbClr val="000000"/>
                </a:solidFill>
                <a:latin typeface="VNI-Avo" pitchFamily="2" charset="0"/>
              </a:rPr>
              <a:t>q­uaêng</a:t>
            </a:r>
            <a:endParaRPr lang="vi-VN" altLang="en-US" sz="36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6023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82625"/>
            <a:ext cx="107315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3463925" y="4678363"/>
            <a:ext cx="5573713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>
                <a:solidFill>
                  <a:srgbClr val="000000"/>
                </a:solidFill>
              </a:rPr>
              <a:t>chíp lo»ng ngo»ng</a:t>
            </a:r>
            <a:endParaRPr lang="vi-VN" altLang="en-US" sz="36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itle 1"/>
          <p:cNvSpPr txBox="1"/>
          <p:nvPr/>
        </p:nvSpPr>
        <p:spPr>
          <a:xfrm>
            <a:off x="152399" y="-16951"/>
            <a:ext cx="11927540" cy="53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Tiếng nào có vần </a:t>
            </a:r>
            <a:r>
              <a:rPr lang="en-US" altLang="en-US" sz="3600" b="0" noProof="1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oaêng</a:t>
            </a:r>
            <a:r>
              <a:rPr lang="en-US" altLang="en-US" sz="3600" b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Tiếng nào có vần </a:t>
            </a:r>
            <a:r>
              <a:rPr lang="en-US" altLang="en-US" sz="3600" b="0" noProof="1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oaêc</a:t>
            </a:r>
            <a:r>
              <a:rPr lang="en-US" altLang="en-US" sz="3600" b="0" noProof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316913" y="18176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2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003300"/>
            <a:ext cx="23907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519113"/>
            <a:ext cx="2751138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9213"/>
            <a:ext cx="31051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5" y="4141788"/>
            <a:ext cx="3041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H="1">
            <a:off x="4900613" y="1960563"/>
            <a:ext cx="6588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718175" y="3522663"/>
            <a:ext cx="66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249988" y="2781300"/>
            <a:ext cx="1020762" cy="19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357813" y="4379913"/>
            <a:ext cx="1020762" cy="174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953250" y="4383088"/>
            <a:ext cx="1020763" cy="19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5476875" y="5216525"/>
            <a:ext cx="1019175" cy="19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7340600" y="5235575"/>
            <a:ext cx="1020763" cy="1746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6878638" y="1709738"/>
            <a:ext cx="2303462" cy="460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659063" y="2143125"/>
            <a:ext cx="1436687" cy="3873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4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388" y="2932113"/>
            <a:ext cx="16097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/>
          <p:cNvCxnSpPr/>
          <p:nvPr/>
        </p:nvCxnSpPr>
        <p:spPr>
          <a:xfrm flipH="1" flipV="1">
            <a:off x="7431088" y="3344863"/>
            <a:ext cx="2665412" cy="1000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8047038" y="4232275"/>
            <a:ext cx="1787525" cy="984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517775" y="5132388"/>
            <a:ext cx="1466850" cy="9366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5" grpId="0"/>
      <p:bldP spid="24586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normAutofit fontScale="90000"/>
          </a:bodyPr>
          <a:lstStyle/>
          <a:p>
            <a:pPr eaLnBrk="1" hangingPunct="1">
              <a:defRPr/>
            </a:pPr>
            <a:endParaRPr lang="en-US" sz="3200" dirty="0"/>
          </a:p>
        </p:txBody>
      </p:sp>
      <p:sp>
        <p:nvSpPr>
          <p:cNvPr id="92163" name="Content Placeholder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92164" name="AutoShape 8"/>
          <p:cNvSpPr>
            <a:spLocks noChangeArrowheads="1"/>
          </p:cNvSpPr>
          <p:nvPr/>
        </p:nvSpPr>
        <p:spPr bwMode="auto">
          <a:xfrm>
            <a:off x="3170238" y="1060450"/>
            <a:ext cx="6838950" cy="2620963"/>
          </a:xfrm>
          <a:prstGeom prst="cloudCallout">
            <a:avLst>
              <a:gd name="adj1" fmla="val -32218"/>
              <a:gd name="adj2" fmla="val 11693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165" name="Text Box 9"/>
          <p:cNvSpPr txBox="1">
            <a:spLocks noChangeArrowheads="1"/>
          </p:cNvSpPr>
          <p:nvPr/>
        </p:nvSpPr>
        <p:spPr bwMode="auto">
          <a:xfrm>
            <a:off x="4559300" y="1828800"/>
            <a:ext cx="4206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0">
                <a:latin typeface="Times New Roman" panose="02020603050405020304" pitchFamily="18" charset="0"/>
              </a:rPr>
              <a:t>Giải lao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2571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41338"/>
            <a:ext cx="11210925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1963400" cy="674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-88900"/>
            <a:ext cx="2571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312275" y="1743075"/>
            <a:ext cx="190500" cy="536575"/>
            <a:chOff x="9338444" y="719956"/>
            <a:chExt cx="189196" cy="536029"/>
          </a:xfrm>
        </p:grpSpPr>
        <p:cxnSp>
          <p:nvCxnSpPr>
            <p:cNvPr id="95271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72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224213" y="2419350"/>
            <a:ext cx="190500" cy="536575"/>
            <a:chOff x="9338444" y="719956"/>
            <a:chExt cx="189196" cy="536029"/>
          </a:xfrm>
        </p:grpSpPr>
        <p:cxnSp>
          <p:nvCxnSpPr>
            <p:cNvPr id="95269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70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583363" y="2419350"/>
            <a:ext cx="190500" cy="536575"/>
            <a:chOff x="9338444" y="719956"/>
            <a:chExt cx="189196" cy="536029"/>
          </a:xfrm>
        </p:grpSpPr>
        <p:cxnSp>
          <p:nvCxnSpPr>
            <p:cNvPr id="95267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8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970463" y="3144838"/>
            <a:ext cx="190500" cy="536575"/>
            <a:chOff x="9338444" y="719956"/>
            <a:chExt cx="189196" cy="536029"/>
          </a:xfrm>
        </p:grpSpPr>
        <p:cxnSp>
          <p:nvCxnSpPr>
            <p:cNvPr id="95265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6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1772900" y="3846513"/>
            <a:ext cx="190500" cy="536575"/>
            <a:chOff x="9338444" y="719956"/>
            <a:chExt cx="189196" cy="536029"/>
          </a:xfrm>
        </p:grpSpPr>
        <p:cxnSp>
          <p:nvCxnSpPr>
            <p:cNvPr id="95263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4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618538" y="4627563"/>
            <a:ext cx="190500" cy="536575"/>
            <a:chOff x="9338444" y="719956"/>
            <a:chExt cx="189196" cy="536029"/>
          </a:xfrm>
        </p:grpSpPr>
        <p:cxnSp>
          <p:nvCxnSpPr>
            <p:cNvPr id="95261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2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166938" y="5348288"/>
            <a:ext cx="190500" cy="536575"/>
            <a:chOff x="9338444" y="719956"/>
            <a:chExt cx="189196" cy="536029"/>
          </a:xfrm>
        </p:grpSpPr>
        <p:cxnSp>
          <p:nvCxnSpPr>
            <p:cNvPr id="95259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0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9424988" y="5359400"/>
            <a:ext cx="190500" cy="536575"/>
            <a:chOff x="9338444" y="719956"/>
            <a:chExt cx="189196" cy="536029"/>
          </a:xfrm>
        </p:grpSpPr>
        <p:cxnSp>
          <p:nvCxnSpPr>
            <p:cNvPr id="95257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58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494213" y="6042025"/>
            <a:ext cx="190500" cy="536575"/>
            <a:chOff x="9338444" y="719956"/>
            <a:chExt cx="189196" cy="536029"/>
          </a:xfrm>
        </p:grpSpPr>
        <p:cxnSp>
          <p:nvCxnSpPr>
            <p:cNvPr id="95255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56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1" name="Straight Connector 30"/>
          <p:cNvCxnSpPr/>
          <p:nvPr/>
        </p:nvCxnSpPr>
        <p:spPr>
          <a:xfrm flipV="1">
            <a:off x="7046913" y="3671888"/>
            <a:ext cx="1157287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066800" y="225742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03500" y="2254250"/>
            <a:ext cx="18605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30275" y="293528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131300" y="366077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103313" y="4364038"/>
            <a:ext cx="1157287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644900" y="4373563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505075" y="5073650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727950" y="586422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778125" y="661193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-601663"/>
            <a:ext cx="12192000" cy="75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it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700463" y="2471738"/>
            <a:ext cx="6299200" cy="630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900">
                <a:latin typeface=".VnAvant" panose="020B7200000000000000" pitchFamily="34" charset="0"/>
              </a:rPr>
              <a:t>Gi¶I nghÜa tõ khã</a:t>
            </a:r>
            <a:endParaRPr lang="en-US" altLang="en-US" sz="290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7284" name="TextBox 1"/>
          <p:cNvSpPr txBox="1">
            <a:spLocks noChangeArrowheads="1"/>
          </p:cNvSpPr>
          <p:nvPr/>
        </p:nvSpPr>
        <p:spPr bwMode="auto">
          <a:xfrm>
            <a:off x="2760663" y="3195638"/>
            <a:ext cx="8178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 b="0">
                <a:solidFill>
                  <a:srgbClr val="FF0000"/>
                </a:solidFill>
              </a:rPr>
              <a:t>Ngo¾c</a:t>
            </a:r>
            <a:r>
              <a:rPr lang="en-US" altLang="en-US" sz="2800" b="0"/>
              <a:t> : mãc vµo vËt kh¸c</a:t>
            </a:r>
          </a:p>
          <a:p>
            <a:r>
              <a:rPr lang="en-US" altLang="en-US" sz="2800" b="0">
                <a:solidFill>
                  <a:srgbClr val="FF0000"/>
                </a:solidFill>
              </a:rPr>
              <a:t>Can ®¶m</a:t>
            </a:r>
            <a:r>
              <a:rPr lang="en-US" altLang="en-US" sz="2800" b="0"/>
              <a:t>: kh«ng sî h·I kh«ng sî nguy hiÓm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1963400" cy="674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0"/>
            <a:ext cx="2571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08" name="Group 3"/>
          <p:cNvGrpSpPr>
            <a:grpSpLocks/>
          </p:cNvGrpSpPr>
          <p:nvPr/>
        </p:nvGrpSpPr>
        <p:grpSpPr bwMode="auto">
          <a:xfrm>
            <a:off x="9312275" y="1743075"/>
            <a:ext cx="190500" cy="536575"/>
            <a:chOff x="9338444" y="719956"/>
            <a:chExt cx="189196" cy="536029"/>
          </a:xfrm>
        </p:grpSpPr>
        <p:cxnSp>
          <p:nvCxnSpPr>
            <p:cNvPr id="98349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0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09" name="Group 6"/>
          <p:cNvGrpSpPr>
            <a:grpSpLocks/>
          </p:cNvGrpSpPr>
          <p:nvPr/>
        </p:nvGrpSpPr>
        <p:grpSpPr bwMode="auto">
          <a:xfrm>
            <a:off x="3224213" y="2419350"/>
            <a:ext cx="190500" cy="536575"/>
            <a:chOff x="9338444" y="719956"/>
            <a:chExt cx="189196" cy="536029"/>
          </a:xfrm>
        </p:grpSpPr>
        <p:cxnSp>
          <p:nvCxnSpPr>
            <p:cNvPr id="98347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8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0" name="Group 9"/>
          <p:cNvGrpSpPr>
            <a:grpSpLocks/>
          </p:cNvGrpSpPr>
          <p:nvPr/>
        </p:nvGrpSpPr>
        <p:grpSpPr bwMode="auto">
          <a:xfrm>
            <a:off x="6583363" y="2419350"/>
            <a:ext cx="190500" cy="536575"/>
            <a:chOff x="9338444" y="719956"/>
            <a:chExt cx="189196" cy="536029"/>
          </a:xfrm>
        </p:grpSpPr>
        <p:cxnSp>
          <p:nvCxnSpPr>
            <p:cNvPr id="98345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6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1" name="Group 12"/>
          <p:cNvGrpSpPr>
            <a:grpSpLocks/>
          </p:cNvGrpSpPr>
          <p:nvPr/>
        </p:nvGrpSpPr>
        <p:grpSpPr bwMode="auto">
          <a:xfrm>
            <a:off x="4970463" y="3144838"/>
            <a:ext cx="190500" cy="536575"/>
            <a:chOff x="9338444" y="719956"/>
            <a:chExt cx="189196" cy="536029"/>
          </a:xfrm>
        </p:grpSpPr>
        <p:cxnSp>
          <p:nvCxnSpPr>
            <p:cNvPr id="98343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4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2" name="Group 15"/>
          <p:cNvGrpSpPr>
            <a:grpSpLocks/>
          </p:cNvGrpSpPr>
          <p:nvPr/>
        </p:nvGrpSpPr>
        <p:grpSpPr bwMode="auto">
          <a:xfrm>
            <a:off x="11718925" y="3937000"/>
            <a:ext cx="190500" cy="536575"/>
            <a:chOff x="9338444" y="719956"/>
            <a:chExt cx="189196" cy="536029"/>
          </a:xfrm>
        </p:grpSpPr>
        <p:cxnSp>
          <p:nvCxnSpPr>
            <p:cNvPr id="98341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2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3" name="Group 18"/>
          <p:cNvGrpSpPr>
            <a:grpSpLocks/>
          </p:cNvGrpSpPr>
          <p:nvPr/>
        </p:nvGrpSpPr>
        <p:grpSpPr bwMode="auto">
          <a:xfrm>
            <a:off x="8618538" y="4627563"/>
            <a:ext cx="190500" cy="536575"/>
            <a:chOff x="9338444" y="719956"/>
            <a:chExt cx="189196" cy="536029"/>
          </a:xfrm>
        </p:grpSpPr>
        <p:cxnSp>
          <p:nvCxnSpPr>
            <p:cNvPr id="98339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0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4" name="Group 21"/>
          <p:cNvGrpSpPr>
            <a:grpSpLocks/>
          </p:cNvGrpSpPr>
          <p:nvPr/>
        </p:nvGrpSpPr>
        <p:grpSpPr bwMode="auto">
          <a:xfrm>
            <a:off x="2166938" y="5348288"/>
            <a:ext cx="190500" cy="536575"/>
            <a:chOff x="9338444" y="719956"/>
            <a:chExt cx="189196" cy="536029"/>
          </a:xfrm>
        </p:grpSpPr>
        <p:cxnSp>
          <p:nvCxnSpPr>
            <p:cNvPr id="98337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8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5" name="Group 24"/>
          <p:cNvGrpSpPr>
            <a:grpSpLocks/>
          </p:cNvGrpSpPr>
          <p:nvPr/>
        </p:nvGrpSpPr>
        <p:grpSpPr bwMode="auto">
          <a:xfrm>
            <a:off x="9424988" y="5359400"/>
            <a:ext cx="190500" cy="536575"/>
            <a:chOff x="9338444" y="719956"/>
            <a:chExt cx="189196" cy="536029"/>
          </a:xfrm>
        </p:grpSpPr>
        <p:cxnSp>
          <p:nvCxnSpPr>
            <p:cNvPr id="98335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6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6" name="Group 27"/>
          <p:cNvGrpSpPr>
            <a:grpSpLocks/>
          </p:cNvGrpSpPr>
          <p:nvPr/>
        </p:nvGrpSpPr>
        <p:grpSpPr bwMode="auto">
          <a:xfrm>
            <a:off x="4494213" y="6042025"/>
            <a:ext cx="190500" cy="536575"/>
            <a:chOff x="9338444" y="719956"/>
            <a:chExt cx="189196" cy="536029"/>
          </a:xfrm>
        </p:grpSpPr>
        <p:cxnSp>
          <p:nvCxnSpPr>
            <p:cNvPr id="98333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4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1" name="Straight Connector 30"/>
          <p:cNvCxnSpPr/>
          <p:nvPr/>
        </p:nvCxnSpPr>
        <p:spPr>
          <a:xfrm flipV="1">
            <a:off x="7046913" y="3671888"/>
            <a:ext cx="1157287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009650" y="2259013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33663" y="2236788"/>
            <a:ext cx="18605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30275" y="293528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131300" y="366077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103313" y="4364038"/>
            <a:ext cx="1157287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644900" y="4373563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505075" y="5073650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727950" y="586422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778125" y="661193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6-Point Star 43"/>
          <p:cNvSpPr/>
          <p:nvPr/>
        </p:nvSpPr>
        <p:spPr>
          <a:xfrm>
            <a:off x="396875" y="971550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6-Point Star 44"/>
          <p:cNvSpPr/>
          <p:nvPr/>
        </p:nvSpPr>
        <p:spPr>
          <a:xfrm>
            <a:off x="192088" y="4627563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8329" name="Straight Connector 45"/>
          <p:cNvCxnSpPr>
            <a:cxnSpLocks noChangeShapeType="1"/>
          </p:cNvCxnSpPr>
          <p:nvPr/>
        </p:nvCxnSpPr>
        <p:spPr bwMode="auto">
          <a:xfrm flipH="1">
            <a:off x="11083925" y="3216275"/>
            <a:ext cx="131763" cy="5619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0" name="Straight Connector 46"/>
          <p:cNvCxnSpPr>
            <a:cxnSpLocks noChangeShapeType="1"/>
          </p:cNvCxnSpPr>
          <p:nvPr/>
        </p:nvCxnSpPr>
        <p:spPr bwMode="auto">
          <a:xfrm flipH="1">
            <a:off x="3167063" y="3840163"/>
            <a:ext cx="131762" cy="5619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1" name="Straight Connector 47"/>
          <p:cNvCxnSpPr>
            <a:cxnSpLocks noChangeShapeType="1"/>
          </p:cNvCxnSpPr>
          <p:nvPr/>
        </p:nvCxnSpPr>
        <p:spPr bwMode="auto">
          <a:xfrm flipH="1">
            <a:off x="6634163" y="4608513"/>
            <a:ext cx="131762" cy="5619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2" name="Straight Connector 48"/>
          <p:cNvCxnSpPr>
            <a:cxnSpLocks noChangeShapeType="1"/>
          </p:cNvCxnSpPr>
          <p:nvPr/>
        </p:nvCxnSpPr>
        <p:spPr bwMode="auto">
          <a:xfrm flipH="1">
            <a:off x="7123113" y="5359400"/>
            <a:ext cx="130175" cy="5619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400" b="0">
                <a:latin typeface="VNI-Avo" pitchFamily="2" charset="0"/>
              </a:rPr>
              <a:t>KHÔÛI ÑOÄNG</a:t>
            </a:r>
            <a:endParaRPr lang="en-US" altLang="en-US" sz="6400" b="0">
              <a:latin typeface="VNI-Avo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275" y="195263"/>
            <a:ext cx="229076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/>
          <p:nvPr/>
        </p:nvSpPr>
        <p:spPr>
          <a:xfrm>
            <a:off x="0" y="-1"/>
            <a:ext cx="12165013" cy="8933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b="0" dirty="0">
                <a:solidFill>
                  <a:prstClr val="black"/>
                </a:solidFill>
                <a:latin typeface="UTM Avo" panose="02040603050506020204" pitchFamily="18" charset="0"/>
              </a:rPr>
              <a:t>? </a:t>
            </a:r>
            <a:r>
              <a:rPr lang="en-US" sz="32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Th©ý</a:t>
            </a:r>
            <a:r>
              <a:rPr lang="en-US" sz="3200" b="0" dirty="0">
                <a:solidFill>
                  <a:prstClr val="black"/>
                </a:solidFill>
                <a:latin typeface=".VnAvant" panose="020B7200000000000000" pitchFamily="34" charset="0"/>
              </a:rPr>
              <a:t> ®µn </a:t>
            </a:r>
            <a:r>
              <a:rPr lang="en-US" sz="32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ngçng</a:t>
            </a:r>
            <a:r>
              <a:rPr lang="en-US" sz="3200" b="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xuÊt</a:t>
            </a:r>
            <a:r>
              <a:rPr lang="en-US" sz="3200" b="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hiÖn</a:t>
            </a:r>
            <a:r>
              <a:rPr lang="en-US" sz="3200" b="0" dirty="0">
                <a:solidFill>
                  <a:prstClr val="black"/>
                </a:solidFill>
                <a:latin typeface=".VnAvant" panose="020B7200000000000000" pitchFamily="34" charset="0"/>
              </a:rPr>
              <a:t>, </a:t>
            </a:r>
            <a:r>
              <a:rPr lang="en-US" sz="32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ba</a:t>
            </a:r>
            <a:r>
              <a:rPr lang="en-US" sz="3200" b="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b¹n</a:t>
            </a:r>
            <a:r>
              <a:rPr lang="en-US" sz="3200" b="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lµm</a:t>
            </a:r>
            <a:r>
              <a:rPr lang="en-US" sz="3200" b="0" dirty="0">
                <a:solidFill>
                  <a:prstClr val="black"/>
                </a:solidFill>
                <a:latin typeface=".VnAvant" panose="020B7200000000000000" pitchFamily="34" charset="0"/>
              </a:rPr>
              <a:t> g×?</a:t>
            </a:r>
            <a:r>
              <a:rPr lang="en-US" sz="32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ghÐp</a:t>
            </a:r>
            <a:r>
              <a:rPr lang="en-US" sz="3200" b="0" dirty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32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óng</a:t>
            </a:r>
            <a:endParaRPr lang="en-US" sz="3200" b="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-13509" y="1976496"/>
            <a:ext cx="3765114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>
                <a:solidFill>
                  <a:schemeClr val="tx1"/>
                </a:solidFill>
                <a:latin typeface="UTM Avo" panose="02040603050506020204" pitchFamily="18" charset="0"/>
              </a:rPr>
              <a:t>a) </a:t>
            </a:r>
            <a:r>
              <a:rPr lang="en-US" sz="4000" b="0" dirty="0" err="1">
                <a:solidFill>
                  <a:srgbClr val="FF0000"/>
                </a:solidFill>
                <a:latin typeface=".VnAvant" panose="020B7200000000000000" pitchFamily="34" charset="0"/>
              </a:rPr>
              <a:t>Ho»ng</a:t>
            </a:r>
            <a:r>
              <a:rPr lang="en-US" sz="4000" b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4000" b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-13510" y="3382147"/>
            <a:ext cx="3765115" cy="856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>
                <a:solidFill>
                  <a:schemeClr val="tx1"/>
                </a:solidFill>
                <a:latin typeface="UTM Avo" panose="02040603050506020204" pitchFamily="18" charset="0"/>
              </a:rPr>
              <a:t>b) </a:t>
            </a:r>
            <a:r>
              <a:rPr lang="en-US" sz="4000" b="0" dirty="0" err="1">
                <a:solidFill>
                  <a:srgbClr val="FF0000"/>
                </a:solidFill>
                <a:latin typeface=".VnAvant" panose="020B7200000000000000" pitchFamily="34" charset="0"/>
              </a:rPr>
              <a:t>Th¾ng</a:t>
            </a:r>
            <a:r>
              <a:rPr lang="en-US" sz="4000" b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4000" b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83113" y="1943100"/>
            <a:ext cx="75819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0" dirty="0">
                <a:solidFill>
                  <a:prstClr val="white"/>
                </a:solidFill>
                <a:latin typeface="UTM Avo" panose="02040603050506020204" pitchFamily="18" charset="0"/>
              </a:rPr>
              <a:t>1)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nÊp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sau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l­ng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TiÕn</a:t>
            </a:r>
            <a:endParaRPr lang="en-US" sz="4000" b="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83113" y="3278188"/>
            <a:ext cx="7608887" cy="9604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prstClr val="white"/>
                </a:solidFill>
                <a:latin typeface="UTM Avo" panose="02040603050506020204" pitchFamily="18" charset="0"/>
              </a:rPr>
              <a:t>2)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nhÆt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cµnh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c©y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xua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ngçng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®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i</a:t>
            </a:r>
            <a:endParaRPr lang="en-US" sz="3600" b="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03638" y="2354263"/>
            <a:ext cx="839787" cy="156527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657725" y="4473575"/>
            <a:ext cx="7534275" cy="1470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0" dirty="0">
                <a:solidFill>
                  <a:prstClr val="white"/>
                </a:solidFill>
                <a:latin typeface="UTM Avo" panose="02040603050506020204" pitchFamily="18" charset="0"/>
              </a:rPr>
              <a:t>3)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ngo¾c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sóng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vµo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vai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,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bá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ch¹y</a:t>
            </a:r>
            <a:endParaRPr lang="en-US" sz="4000" b="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-54551" y="4897322"/>
            <a:ext cx="3751605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>
                <a:solidFill>
                  <a:schemeClr val="tx1"/>
                </a:solidFill>
                <a:latin typeface="UTM Avo" panose="02040603050506020204" pitchFamily="18" charset="0"/>
              </a:rPr>
              <a:t>c) </a:t>
            </a:r>
            <a:r>
              <a:rPr lang="en-US" sz="4000" b="0" dirty="0" err="1">
                <a:solidFill>
                  <a:srgbClr val="FF0000"/>
                </a:solidFill>
                <a:latin typeface=".VnAvant" panose="020B7200000000000000" pitchFamily="34" charset="0"/>
              </a:rPr>
              <a:t>TiÕn</a:t>
            </a:r>
            <a:r>
              <a:rPr lang="en-US" sz="4000" b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4000" b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21" name="Straight Connector 20"/>
          <p:cNvCxnSpPr>
            <a:endCxn id="14" idx="1"/>
          </p:cNvCxnSpPr>
          <p:nvPr/>
        </p:nvCxnSpPr>
        <p:spPr>
          <a:xfrm>
            <a:off x="3790950" y="2630488"/>
            <a:ext cx="866775" cy="25781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4" idx="1"/>
          </p:cNvCxnSpPr>
          <p:nvPr/>
        </p:nvCxnSpPr>
        <p:spPr>
          <a:xfrm flipV="1">
            <a:off x="3695700" y="4054475"/>
            <a:ext cx="868363" cy="115411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4705350" y="1773238"/>
            <a:ext cx="1547813" cy="4705350"/>
            <a:chOff x="2102024" y="-1714093"/>
            <a:chExt cx="1143795" cy="3479248"/>
          </a:xfrm>
        </p:grpSpPr>
        <p:grpSp>
          <p:nvGrpSpPr>
            <p:cNvPr id="101404" name="组合 6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r>
                  <a:rPr lang="en-AU" altLang="zh-CN" sz="4800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4</a:t>
                </a: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101405" name="组合 65"/>
            <p:cNvGrpSpPr>
              <a:grpSpLocks/>
            </p:cNvGrpSpPr>
            <p:nvPr/>
          </p:nvGrpSpPr>
          <p:grpSpPr bwMode="auto">
            <a:xfrm flipV="1">
              <a:off x="2137098" y="-1714093"/>
              <a:ext cx="1108721" cy="1746892"/>
              <a:chOff x="1547664" y="32770"/>
              <a:chExt cx="1217765" cy="1918701"/>
            </a:xfrm>
          </p:grpSpPr>
          <p:sp>
            <p:nvSpPr>
              <p:cNvPr id="67" name="任意多边形 66"/>
              <p:cNvSpPr/>
              <p:nvPr/>
            </p:nvSpPr>
            <p:spPr>
              <a:xfrm>
                <a:off x="2027118" y="33017"/>
                <a:ext cx="248681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795" y="899416"/>
                <a:ext cx="1217634" cy="1052055"/>
              </a:xfrm>
              <a:prstGeom prst="star16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4705350" y="258763"/>
            <a:ext cx="1547813" cy="4705350"/>
            <a:chOff x="2102024" y="-1714093"/>
            <a:chExt cx="1143795" cy="3479248"/>
          </a:xfrm>
        </p:grpSpPr>
        <p:grpSp>
          <p:nvGrpSpPr>
            <p:cNvPr id="101398" name="组合 5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r>
                  <a:rPr lang="en-AU" altLang="zh-CN" sz="4800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3</a:t>
                </a: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101399" name="组合 55"/>
            <p:cNvGrpSpPr>
              <a:grpSpLocks/>
            </p:cNvGrpSpPr>
            <p:nvPr/>
          </p:nvGrpSpPr>
          <p:grpSpPr bwMode="auto">
            <a:xfrm flipV="1">
              <a:off x="2137098" y="-1714093"/>
              <a:ext cx="1108721" cy="1746892"/>
              <a:chOff x="1547664" y="32770"/>
              <a:chExt cx="1217765" cy="1918701"/>
            </a:xfrm>
          </p:grpSpPr>
          <p:sp>
            <p:nvSpPr>
              <p:cNvPr id="57" name="任意多边形 56"/>
              <p:cNvSpPr/>
              <p:nvPr/>
            </p:nvSpPr>
            <p:spPr>
              <a:xfrm>
                <a:off x="2027118" y="33017"/>
                <a:ext cx="248681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795" y="899416"/>
                <a:ext cx="1217634" cy="1052055"/>
              </a:xfrm>
              <a:prstGeom prst="star16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4665663" y="-1276350"/>
            <a:ext cx="1546225" cy="4705350"/>
            <a:chOff x="2102024" y="-1714093"/>
            <a:chExt cx="1143795" cy="3479248"/>
          </a:xfrm>
        </p:grpSpPr>
        <p:grpSp>
          <p:nvGrpSpPr>
            <p:cNvPr id="101392" name="组合 4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188" y="33017"/>
                <a:ext cx="248936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416"/>
                <a:ext cx="1217594" cy="1052055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r>
                  <a:rPr lang="en-AU" altLang="zh-CN" sz="4800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2</a:t>
                </a: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101393" name="组合 45"/>
            <p:cNvGrpSpPr>
              <a:grpSpLocks/>
            </p:cNvGrpSpPr>
            <p:nvPr/>
          </p:nvGrpSpPr>
          <p:grpSpPr bwMode="auto">
            <a:xfrm flipV="1">
              <a:off x="2137098" y="-1714093"/>
              <a:ext cx="1108721" cy="1746892"/>
              <a:chOff x="1547664" y="32770"/>
              <a:chExt cx="1217765" cy="1918701"/>
            </a:xfrm>
          </p:grpSpPr>
          <p:sp>
            <p:nvSpPr>
              <p:cNvPr id="47" name="任意多边形 46"/>
              <p:cNvSpPr/>
              <p:nvPr/>
            </p:nvSpPr>
            <p:spPr>
              <a:xfrm>
                <a:off x="2026360" y="33017"/>
                <a:ext cx="248936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835" y="899416"/>
                <a:ext cx="1217594" cy="1052055"/>
              </a:xfrm>
              <a:prstGeom prst="star16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0" y="3070225"/>
            <a:ext cx="3749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4665663" y="-2773363"/>
            <a:ext cx="1546225" cy="4705351"/>
            <a:chOff x="2102023" y="-1714093"/>
            <a:chExt cx="1143796" cy="3479248"/>
          </a:xfrm>
        </p:grpSpPr>
        <p:grpSp>
          <p:nvGrpSpPr>
            <p:cNvPr id="101386" name="组合 38"/>
            <p:cNvGrpSpPr>
              <a:grpSpLocks/>
            </p:cNvGrpSpPr>
            <p:nvPr/>
          </p:nvGrpSpPr>
          <p:grpSpPr bwMode="auto"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188" y="33017"/>
                <a:ext cx="248937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416"/>
                <a:ext cx="1217595" cy="1052055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r>
                  <a:rPr lang="en-AU" altLang="zh-CN" sz="4800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1</a:t>
                </a:r>
                <a:endParaRPr lang="zh-CN" altLang="en-US" sz="48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1387" name="组合 39"/>
            <p:cNvGrpSpPr>
              <a:grpSpLocks/>
            </p:cNvGrpSpPr>
            <p:nvPr/>
          </p:nvGrpSpPr>
          <p:grpSpPr bwMode="auto">
            <a:xfrm flipV="1">
              <a:off x="2137098" y="-1714093"/>
              <a:ext cx="1108721" cy="1746892"/>
              <a:chOff x="1547664" y="32770"/>
              <a:chExt cx="1217765" cy="1918701"/>
            </a:xfrm>
          </p:grpSpPr>
          <p:sp>
            <p:nvSpPr>
              <p:cNvPr id="41" name="任意多边形 40"/>
              <p:cNvSpPr/>
              <p:nvPr/>
            </p:nvSpPr>
            <p:spPr>
              <a:xfrm>
                <a:off x="2026359" y="33018"/>
                <a:ext cx="248937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834" y="899416"/>
                <a:ext cx="1217595" cy="1052055"/>
              </a:xfrm>
              <a:prstGeom prst="star16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48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Flowchart: Punched Tape 3"/>
          <p:cNvSpPr/>
          <p:nvPr/>
        </p:nvSpPr>
        <p:spPr>
          <a:xfrm>
            <a:off x="0" y="-346075"/>
            <a:ext cx="4438650" cy="2246313"/>
          </a:xfrm>
          <a:prstGeom prst="flowChartPunchedTap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0538" y="592138"/>
            <a:ext cx="3851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AU" altLang="en-US" sz="3200">
                <a:ea typeface="华康方圆体W7"/>
                <a:cs typeface="华康方圆体W7"/>
              </a:rPr>
              <a:t>Em thÝch nh©n vËt nµo?</a:t>
            </a:r>
            <a:endParaRPr lang="en-US" altLang="en-US" sz="3200">
              <a:ea typeface="华康方圆体W7"/>
              <a:cs typeface="华康方圆体W7"/>
            </a:endParaRPr>
          </a:p>
        </p:txBody>
      </p:sp>
      <p:pic>
        <p:nvPicPr>
          <p:cNvPr id="1013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024063"/>
            <a:ext cx="7334250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358775"/>
            <a:ext cx="1139825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230438" y="563563"/>
            <a:ext cx="413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4. Tập viết</a:t>
            </a:r>
            <a:endParaRPr lang="zh-CN" altLang="en-US" sz="4000" b="0">
              <a:solidFill>
                <a:schemeClr val="bg1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10342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528888"/>
            <a:ext cx="110474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903288"/>
            <a:ext cx="6938963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525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1b" descr="A close up of a logo&#10;&#10;Description generated with high confide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098550"/>
            <a:ext cx="32194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2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098550"/>
            <a:ext cx="32131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3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17888"/>
            <a:ext cx="319405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4b" descr="A close up of a logo&#10;&#10;Description generated with high confiden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38525"/>
            <a:ext cx="31765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1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077913"/>
            <a:ext cx="3213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2a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1095375"/>
            <a:ext cx="32051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3a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422650"/>
            <a:ext cx="31765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4a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3430588"/>
            <a:ext cx="3173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52" descr="A close up of a logo&#10;&#10;Description generated with very high confidenc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008">
            <a:off x="11579225" y="2857500"/>
            <a:ext cx="2428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buom" descr="A insect on the ground&#10;&#10;Description generated with high confidenc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9490">
            <a:off x="1835150" y="2493963"/>
            <a:ext cx="9636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935538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7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463"/>
            <a:ext cx="8683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3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>
            <a:off x="7446963" y="6219825"/>
            <a:ext cx="15065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2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1400">
              <a:solidFill>
                <a:srgbClr val="FF0000"/>
              </a:solidFill>
              <a:latin typeface="VNI-Zap" pitchFamily="2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49363" y="1157288"/>
            <a:ext cx="7164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400" b="0">
                <a:solidFill>
                  <a:srgbClr val="FFFFFF"/>
                </a:solidFill>
                <a:latin typeface="UTM Avo" panose="02040603050506020204" pitchFamily="18" charset="0"/>
              </a:rPr>
              <a:t>Câu hỏi số 1: Tranh vẽ gì?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49363" y="3300413"/>
            <a:ext cx="484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0">
                <a:solidFill>
                  <a:srgbClr val="FFFFFF"/>
                </a:solidFill>
                <a:latin typeface="UTM Avo" panose="02040603050506020204" pitchFamily="18" charset="0"/>
              </a:rPr>
              <a:t>Đáp án: </a:t>
            </a:r>
            <a:r>
              <a:rPr lang="en-US" altLang="en-US" sz="4000" b="0">
                <a:solidFill>
                  <a:srgbClr val="FFFFFF"/>
                </a:solidFill>
                <a:latin typeface="VNI-Avo" pitchFamily="2" charset="0"/>
              </a:rPr>
              <a:t> </a:t>
            </a:r>
            <a:r>
              <a:rPr lang="en-US" altLang="en-US" sz="4000" b="0">
                <a:solidFill>
                  <a:srgbClr val="FFFFFF"/>
                </a:solidFill>
              </a:rPr>
              <a:t>¸o choµng </a:t>
            </a:r>
            <a:endParaRPr lang="en-US" altLang="en-US" sz="4000" b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3" y="4754105"/>
            <a:ext cx="1101387" cy="881046"/>
          </a:xfrm>
          <a:prstGeom prst="rect">
            <a:avLst/>
          </a:prstGeom>
        </p:spPr>
      </p:pic>
      <p:pic>
        <p:nvPicPr>
          <p:cNvPr id="70662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920875"/>
            <a:ext cx="36480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1354138"/>
            <a:ext cx="95392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000" b="0">
                <a:solidFill>
                  <a:srgbClr val="FFFFFF"/>
                </a:solidFill>
                <a:latin typeface="UTM Avo" panose="02040603050506020204" pitchFamily="18" charset="0"/>
              </a:rPr>
              <a:t>Câu hỏi số 2: Điền vần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</a:rPr>
              <a:t>oang</a:t>
            </a:r>
            <a:r>
              <a:rPr lang="en-US" altLang="en-US" sz="4000" b="0">
                <a:solidFill>
                  <a:srgbClr val="FFFFFF"/>
                </a:solidFill>
                <a:latin typeface="UTM Avo" panose="02040603050506020204" pitchFamily="18" charset="0"/>
              </a:rPr>
              <a:t> hoặc vần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</a:rPr>
              <a:t>oac</a:t>
            </a:r>
            <a:r>
              <a:rPr lang="en-US" altLang="en-US" sz="4000" b="0">
                <a:solidFill>
                  <a:srgbClr val="FFFFFF"/>
                </a:solidFill>
                <a:latin typeface="UTM Avo" panose="02040603050506020204" pitchFamily="18" charset="0"/>
              </a:rPr>
              <a:t> thích hợp vào chỗ chấm. 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78225" y="3051175"/>
            <a:ext cx="5414963" cy="11160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kh</a:t>
            </a:r>
            <a:r>
              <a:rPr lang="en-US" sz="4800" b="0" dirty="0">
                <a:solidFill>
                  <a:prstClr val="black"/>
                </a:solidFill>
                <a:latin typeface=".VnAvant" panose="020B7200000000000000" pitchFamily="34" charset="0"/>
              </a:rPr>
              <a:t>….</a:t>
            </a:r>
            <a:r>
              <a:rPr lang="en-US" sz="4800" b="0" dirty="0">
                <a:solidFill>
                  <a:prstClr val="black"/>
                </a:solidFill>
                <a:latin typeface="VNI-Avo" pitchFamily="2" charset="0"/>
              </a:rPr>
              <a:t>   </a:t>
            </a:r>
            <a:r>
              <a:rPr lang="en-US" sz="4800" b="0" dirty="0" err="1">
                <a:solidFill>
                  <a:prstClr val="black"/>
                </a:solidFill>
                <a:latin typeface="VNI-Avo" pitchFamily="2" charset="0"/>
              </a:rPr>
              <a:t>ba</a:t>
            </a:r>
            <a:r>
              <a:rPr lang="en-US" sz="4800" b="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0" dirty="0">
                <a:solidFill>
                  <a:prstClr val="black"/>
                </a:solidFill>
                <a:latin typeface=".VnAvant" panose="020B7200000000000000" pitchFamily="34" charset="0"/>
              </a:rPr>
              <a:t>l«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43500" y="2425700"/>
            <a:ext cx="1568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 sz="4800" b="0">
              <a:solidFill>
                <a:srgbClr val="FF0000"/>
              </a:solidFill>
              <a:latin typeface="VNI-Avo" pitchFamily="2" charset="0"/>
            </a:endParaRPr>
          </a:p>
          <a:p>
            <a:pPr eaLnBrk="1" hangingPunct="1"/>
            <a:r>
              <a:rPr lang="en-US" altLang="en-US" sz="4800" b="0">
                <a:solidFill>
                  <a:srgbClr val="FF0000"/>
                </a:solidFill>
              </a:rPr>
              <a:t>o¸c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3150" y="795338"/>
            <a:ext cx="7318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400" b="0">
                <a:solidFill>
                  <a:srgbClr val="FFFFFF"/>
                </a:solidFill>
                <a:latin typeface="UTM Avo" panose="02040603050506020204" pitchFamily="18" charset="0"/>
              </a:rPr>
              <a:t>Câu hỏi số 3: Tranh vẽ gì?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3300413"/>
            <a:ext cx="5675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0">
                <a:solidFill>
                  <a:srgbClr val="FFFFFF"/>
                </a:solidFill>
                <a:latin typeface="UTM Avo" panose="02040603050506020204" pitchFamily="18" charset="0"/>
              </a:rPr>
              <a:t>Đáp án: </a:t>
            </a:r>
            <a:r>
              <a:rPr lang="en-US" altLang="en-US" sz="5400" b="0">
                <a:solidFill>
                  <a:srgbClr val="FF0000"/>
                </a:solidFill>
                <a:latin typeface="VNI-Avo" pitchFamily="2" charset="0"/>
              </a:rPr>
              <a:t>khoang </a:t>
            </a:r>
            <a:r>
              <a:rPr lang="en-US" altLang="en-US" sz="5400" b="0">
                <a:solidFill>
                  <a:srgbClr val="FF0000"/>
                </a:solidFill>
              </a:rPr>
              <a:t>tµu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762662" y="4453854"/>
            <a:ext cx="1101386" cy="881046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1563688"/>
            <a:ext cx="459422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3" y="4658572"/>
            <a:ext cx="1101387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 r="497" b="22705"/>
          <a:stretch>
            <a:fillRect/>
          </a:stretch>
        </p:blipFill>
        <p:spPr bwMode="auto">
          <a:xfrm>
            <a:off x="3735388" y="0"/>
            <a:ext cx="436403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5375" y="503238"/>
            <a:ext cx="4562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vi-VN" altLang="en-US" sz="2800">
                <a:solidFill>
                  <a:srgbClr val="ADDE00"/>
                </a:solidFill>
                <a:latin typeface="UTM Avo" panose="02040603050506020204" pitchFamily="18" charset="0"/>
              </a:rPr>
              <a:t>Đọc </a:t>
            </a:r>
            <a:r>
              <a:rPr lang="en-US" altLang="en-US" sz="2800">
                <a:solidFill>
                  <a:srgbClr val="ADDE00"/>
                </a:solidFill>
              </a:rPr>
              <a:t>bµi tËp ®äc</a:t>
            </a:r>
            <a:r>
              <a:rPr lang="vi-VN" altLang="en-US" sz="4400">
                <a:solidFill>
                  <a:srgbClr val="ADDE00"/>
                </a:solidFill>
                <a:latin typeface="UTM Avo" panose="02040603050506020204" pitchFamily="18" charset="0"/>
              </a:rPr>
              <a:t>:</a:t>
            </a:r>
            <a:endParaRPr lang="en-US" altLang="en-US" sz="4400">
              <a:solidFill>
                <a:srgbClr val="ADDE00"/>
              </a:solidFill>
              <a:latin typeface="UTM Avo" panose="02040603050506020204" pitchFamily="18" charset="0"/>
            </a:endParaRPr>
          </a:p>
        </p:txBody>
      </p:sp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646238"/>
            <a:ext cx="8751888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-9525"/>
            <a:ext cx="20986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95963" y="1420813"/>
            <a:ext cx="51577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 b="0">
                <a:solidFill>
                  <a:srgbClr val="FF0000"/>
                </a:solidFill>
                <a:latin typeface="VNI-Avo" pitchFamily="2" charset="0"/>
              </a:rPr>
              <a:t>oaêng    oaêc</a:t>
            </a:r>
            <a:endParaRPr lang="en-US" altLang="en-US" sz="5400" b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71888" y="1693863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>
                <a:solidFill>
                  <a:srgbClr val="7030A0"/>
                </a:solidFill>
                <a:latin typeface="HP001 4 hàng" panose="020B0603050302020204" pitchFamily="34" charset="0"/>
              </a:rPr>
              <a:t>B</a:t>
            </a:r>
            <a:r>
              <a:rPr lang="en-US" altLang="en-US" sz="400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4000">
                <a:solidFill>
                  <a:srgbClr val="7030A0"/>
                </a:solidFill>
                <a:latin typeface="HP001 4 hàng" panose="020B0603050302020204" pitchFamily="34" charset="0"/>
              </a:rPr>
              <a:t>i 103: </a:t>
            </a:r>
            <a:endParaRPr lang="en-US" altLang="en-US" sz="400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828800" y="2641600"/>
            <a:ext cx="4633913" cy="3683000"/>
            <a:chOff x="1828800" y="2641705"/>
            <a:chExt cx="4038600" cy="3682896"/>
          </a:xfrm>
        </p:grpSpPr>
        <p:sp>
          <p:nvSpPr>
            <p:cNvPr id="3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74763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156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9600" b="0">
                  <a:solidFill>
                    <a:srgbClr val="008000"/>
                  </a:solidFill>
                  <a:latin typeface="VNI-Avo" pitchFamily="2" charset="0"/>
                </a:rPr>
                <a:t>oaêng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67488" y="2563813"/>
            <a:ext cx="4038600" cy="3683000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74761" name="TextBox 11"/>
            <p:cNvSpPr txBox="1">
              <a:spLocks noChangeArrowheads="1"/>
            </p:cNvSpPr>
            <p:nvPr/>
          </p:nvSpPr>
          <p:spPr bwMode="auto">
            <a:xfrm>
              <a:off x="2095500" y="3443369"/>
              <a:ext cx="3505200" cy="156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9600" b="0">
                  <a:solidFill>
                    <a:srgbClr val="008000"/>
                  </a:solidFill>
                  <a:latin typeface="VNI-Avo" pitchFamily="2" charset="0"/>
                </a:rPr>
                <a:t>oaêc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22263"/>
            <a:ext cx="10883900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图片 3096" descr="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563563"/>
            <a:ext cx="6357937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图片 3092" descr="PPT素材-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2446338"/>
            <a:ext cx="465137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401888" y="2244725"/>
            <a:ext cx="50069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0"/>
              <a:t>So s¸nh ®iÓm gièng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0"/>
              <a:t>vµ kh¸c nhau cña vÇn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0"/>
              <a:t>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</a:rPr>
              <a:t>oaêng</a:t>
            </a:r>
            <a:r>
              <a:rPr lang="en-US" altLang="en-US" sz="4000" b="0">
                <a:solidFill>
                  <a:srgbClr val="FF0000"/>
                </a:solidFill>
              </a:rPr>
              <a:t> </a:t>
            </a:r>
            <a:r>
              <a:rPr lang="en-US" altLang="en-US" sz="3600" b="0"/>
              <a:t>vµ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</a:rPr>
              <a:t>oaêc</a:t>
            </a:r>
            <a:r>
              <a:rPr lang="en-US" altLang="en-US" sz="3600" b="0"/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班干部竞选自我介绍PPT模板"/>
</p:tagLst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343</Words>
  <Application>Microsoft Office PowerPoint</Application>
  <PresentationFormat>Màn hình rộng</PresentationFormat>
  <Paragraphs>80</Paragraphs>
  <Slides>22</Slides>
  <Notes>12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22</vt:i4>
      </vt:variant>
    </vt:vector>
  </HeadingPairs>
  <TitlesOfParts>
    <vt:vector size="42" baseType="lpstr">
      <vt:lpstr>等线</vt:lpstr>
      <vt:lpstr>.VnAvant</vt:lpstr>
      <vt:lpstr>.黑体-日本语</vt:lpstr>
      <vt:lpstr>Arial</vt:lpstr>
      <vt:lpstr>Calibri</vt:lpstr>
      <vt:lpstr>Calibri Light</vt:lpstr>
      <vt:lpstr>Franklin Gothic Book</vt:lpstr>
      <vt:lpstr>Franklin Gothic Medium</vt:lpstr>
      <vt:lpstr>HP001 4 hàng</vt:lpstr>
      <vt:lpstr>Times New Roman</vt:lpstr>
      <vt:lpstr>UTM Avo</vt:lpstr>
      <vt:lpstr>VNI-Avo</vt:lpstr>
      <vt:lpstr>VNI-Zap</vt:lpstr>
      <vt:lpstr>Wingdings</vt:lpstr>
      <vt:lpstr>Office 主题</vt:lpstr>
      <vt:lpstr>Office Theme</vt:lpstr>
      <vt:lpstr>1_Office Theme</vt:lpstr>
      <vt:lpstr>2_Office Theme</vt:lpstr>
      <vt:lpstr>3_Office Theme</vt:lpstr>
      <vt:lpstr>Angles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Gi¶I nghÜa tõ khã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Trang Dao Phuong</cp:lastModifiedBy>
  <cp:revision>6</cp:revision>
  <dcterms:created xsi:type="dcterms:W3CDTF">2017-07-24T02:09:30Z</dcterms:created>
  <dcterms:modified xsi:type="dcterms:W3CDTF">2022-03-08T09:01:43Z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