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</p:sldMasterIdLst>
  <p:notesMasterIdLst>
    <p:notesMasterId r:id="rId11"/>
  </p:notesMasterIdLst>
  <p:sldIdLst>
    <p:sldId id="257" r:id="rId4"/>
    <p:sldId id="268" r:id="rId5"/>
    <p:sldId id="274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6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3/28/2021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3/28/2021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3/28/2021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3/28/2021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3/28/2021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3/28/2021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3/28/2021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3/28/2021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3/28/2021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3/28/2021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3/28/2021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3/28/2021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3/28/2021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3/28/2021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chép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61734" y="2709946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ỞI ĐỘNG</a:t>
            </a:r>
            <a:endParaRPr lang="en-US" altLang="en-US" sz="6400" b="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15799" cy="671406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EE8575-55B2-4495-8014-20E00756EF73}"/>
              </a:ext>
            </a:extLst>
          </p:cNvPr>
          <p:cNvCxnSpPr/>
          <p:nvPr/>
        </p:nvCxnSpPr>
        <p:spPr>
          <a:xfrm>
            <a:off x="6917265" y="2853267"/>
            <a:ext cx="7450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03CD3E-8C60-4618-8E19-6424B1E24310}"/>
              </a:ext>
            </a:extLst>
          </p:cNvPr>
          <p:cNvCxnSpPr>
            <a:cxnSpLocks/>
          </p:cNvCxnSpPr>
          <p:nvPr/>
        </p:nvCxnSpPr>
        <p:spPr>
          <a:xfrm>
            <a:off x="4995331" y="3784601"/>
            <a:ext cx="19219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1C4A4-9798-46D6-8C38-D3190DDD809F}"/>
              </a:ext>
            </a:extLst>
          </p:cNvPr>
          <p:cNvCxnSpPr/>
          <p:nvPr/>
        </p:nvCxnSpPr>
        <p:spPr>
          <a:xfrm>
            <a:off x="7374465" y="5596467"/>
            <a:ext cx="7450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436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2. Chữ nào hợp với chỗ trống: ng hay ngh?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9604" y="2147570"/>
            <a:ext cx="3449955" cy="14168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......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ừng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một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lát</a:t>
            </a:r>
            <a:endParaRPr lang="en-US" sz="28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48174" y="2147570"/>
            <a:ext cx="3090545" cy="13491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.......e vậy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83788" y="2147570"/>
            <a:ext cx="4003676" cy="13491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hiểu ra...........ay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344930" y="2595033"/>
            <a:ext cx="71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00768" y="2537460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ngh</a:t>
            </a:r>
            <a:endParaRPr lang="en-US" sz="28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651491" y="2562861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63401" cy="68688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43</Words>
  <Application>Microsoft Office PowerPoint</Application>
  <PresentationFormat>Widescreen</PresentationFormat>
  <Paragraphs>12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等线 Light</vt:lpstr>
      <vt:lpstr>SimSun</vt:lpstr>
      <vt:lpstr>.VnAvant</vt:lpstr>
      <vt:lpstr>Arial</vt:lpstr>
      <vt:lpstr>Calibri</vt:lpstr>
      <vt:lpstr>Calibri Light</vt:lpstr>
      <vt:lpstr>Times New Roman</vt:lpstr>
      <vt:lpstr>UTM Avo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8</cp:revision>
  <dcterms:created xsi:type="dcterms:W3CDTF">2021-01-17T13:59:52Z</dcterms:created>
  <dcterms:modified xsi:type="dcterms:W3CDTF">2021-03-28T14:04:17Z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