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44C1-86A3-4E6C-9F63-CE2771C073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BE9-5499-4FED-8C96-554A3061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44C1-86A3-4E6C-9F63-CE2771C073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BE9-5499-4FED-8C96-554A3061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0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44C1-86A3-4E6C-9F63-CE2771C073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BE9-5499-4FED-8C96-554A3061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3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44C1-86A3-4E6C-9F63-CE2771C073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BE9-5499-4FED-8C96-554A3061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5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44C1-86A3-4E6C-9F63-CE2771C073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BE9-5499-4FED-8C96-554A3061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44C1-86A3-4E6C-9F63-CE2771C073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BE9-5499-4FED-8C96-554A3061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44C1-86A3-4E6C-9F63-CE2771C073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BE9-5499-4FED-8C96-554A3061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6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44C1-86A3-4E6C-9F63-CE2771C073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BE9-5499-4FED-8C96-554A3061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6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44C1-86A3-4E6C-9F63-CE2771C073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BE9-5499-4FED-8C96-554A3061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8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44C1-86A3-4E6C-9F63-CE2771C073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BE9-5499-4FED-8C96-554A3061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7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44C1-86A3-4E6C-9F63-CE2771C073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0BE9-5499-4FED-8C96-554A3061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1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44C1-86A3-4E6C-9F63-CE2771C073F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0BE9-5499-4FED-8C96-554A3061E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8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1606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848108"/>
            <a:ext cx="2395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Khởi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động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4FD099E-1425-424D-BF5B-FD8D8C72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09257"/>
            <a:ext cx="8763000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3733800"/>
          </a:xfrm>
        </p:spPr>
        <p:txBody>
          <a:bodyPr/>
          <a:lstStyle/>
          <a:p>
            <a:pPr algn="l"/>
            <a:r>
              <a:rPr lang="en-US" i="1" dirty="0" err="1">
                <a:solidFill>
                  <a:schemeClr val="tx1"/>
                </a:solidFill>
              </a:rPr>
              <a:t>Hoạt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động</a:t>
            </a:r>
            <a:r>
              <a:rPr lang="en-US" i="1" dirty="0">
                <a:solidFill>
                  <a:schemeClr val="tx1"/>
                </a:solidFill>
              </a:rPr>
              <a:t> 1: </a:t>
            </a:r>
            <a:r>
              <a:rPr lang="en-US" i="1" dirty="0" err="1">
                <a:solidFill>
                  <a:schemeClr val="tx1"/>
                </a:solidFill>
              </a:rPr>
              <a:t>Thi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đặt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câu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hỏi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về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bầu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trời</a:t>
            </a:r>
            <a:r>
              <a:rPr lang="en-US" i="1" dirty="0">
                <a:solidFill>
                  <a:schemeClr val="tx1"/>
                </a:solidFill>
              </a:rPr>
              <a:t> ban </a:t>
            </a:r>
            <a:r>
              <a:rPr lang="en-US" i="1" dirty="0" err="1">
                <a:solidFill>
                  <a:schemeClr val="tx1"/>
                </a:solidFill>
              </a:rPr>
              <a:t>ngày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và</a:t>
            </a:r>
            <a:r>
              <a:rPr lang="en-US" i="1" dirty="0">
                <a:solidFill>
                  <a:schemeClr val="tx1"/>
                </a:solidFill>
              </a:rPr>
              <a:t> ban </a:t>
            </a:r>
            <a:r>
              <a:rPr lang="en-US" i="1" dirty="0" err="1">
                <a:solidFill>
                  <a:schemeClr val="tx1"/>
                </a:solidFill>
              </a:rPr>
              <a:t>đêm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các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hiện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tượng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thời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tiết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7801" cy="1848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7430538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9133388" cy="3177215"/>
          </a:xfrm>
        </p:spPr>
      </p:pic>
    </p:spTree>
    <p:extLst>
      <p:ext uri="{BB962C8B-B14F-4D97-AF65-F5344CB8AC3E}">
        <p14:creationId xmlns:p14="http://schemas.microsoft.com/office/powerpoint/2010/main" val="367774880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>
                <a:solidFill>
                  <a:schemeClr val="tx1"/>
                </a:solidFill>
              </a:rPr>
              <a:t>Hoạt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động</a:t>
            </a:r>
            <a:r>
              <a:rPr lang="en-US" i="1" dirty="0">
                <a:solidFill>
                  <a:schemeClr val="tx1"/>
                </a:solidFill>
              </a:rPr>
              <a:t> 2: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1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628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Câu</a:t>
            </a:r>
            <a:r>
              <a:rPr lang="en-US" dirty="0"/>
              <a:t> 1. </a:t>
            </a:r>
            <a:r>
              <a:rPr lang="en-US" dirty="0" err="1"/>
              <a:t>Khoanh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ý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</a:t>
            </a:r>
            <a:r>
              <a:rPr lang="en-US" dirty="0" err="1"/>
              <a:t>Vào</a:t>
            </a:r>
            <a:r>
              <a:rPr lang="en-US" dirty="0"/>
              <a:t> ban </a:t>
            </a:r>
            <a:r>
              <a:rPr lang="en-US" dirty="0" err="1"/>
              <a:t>đêm</a:t>
            </a:r>
            <a:r>
              <a:rPr lang="en-US" dirty="0"/>
              <a:t>,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bầu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endParaRPr lang="en-US" dirty="0"/>
          </a:p>
          <a:p>
            <a:pPr marL="514350" indent="-514350">
              <a:buAutoNum type="alphaUcPeriod"/>
            </a:pP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		    B.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trói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C. 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		    D.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006025"/>
            <a:ext cx="3524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B. </a:t>
            </a:r>
            <a:r>
              <a:rPr lang="en-US" sz="3200" dirty="0" err="1">
                <a:solidFill>
                  <a:srgbClr val="FF0000"/>
                </a:solidFill>
              </a:rPr>
              <a:t>Mặt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trói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Câu</a:t>
            </a:r>
            <a:r>
              <a:rPr lang="en-US" dirty="0"/>
              <a:t> 2.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ở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6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696"/>
            <a:ext cx="1664584" cy="110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447800"/>
            <a:ext cx="1717625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590800"/>
            <a:ext cx="1717625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1717625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51556"/>
            <a:ext cx="1447800" cy="963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818495"/>
            <a:ext cx="1562100" cy="10395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533400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Lạnh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819245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Gió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nhẹ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7364" y="2962245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Mưa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962400"/>
            <a:ext cx="1306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Mặt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trăng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>
                <a:solidFill>
                  <a:srgbClr val="FF0000"/>
                </a:solidFill>
              </a:rPr>
              <a:t>chiếu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sáng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502920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Nắng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9274" y="6138192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Nóng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75548" y="304800"/>
            <a:ext cx="1773052" cy="17730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Chỉ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ban </a:t>
            </a:r>
            <a:r>
              <a:rPr lang="en-US" sz="2600" dirty="0" err="1"/>
              <a:t>ngày</a:t>
            </a:r>
            <a:endParaRPr lang="en-US" sz="2600" dirty="0"/>
          </a:p>
        </p:txBody>
      </p:sp>
      <p:sp>
        <p:nvSpPr>
          <p:cNvPr id="17" name="Oval 16"/>
          <p:cNvSpPr/>
          <p:nvPr/>
        </p:nvSpPr>
        <p:spPr>
          <a:xfrm>
            <a:off x="5811982" y="2438400"/>
            <a:ext cx="2265218" cy="226521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ban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ban </a:t>
            </a:r>
            <a:r>
              <a:rPr lang="en-US" sz="2600" dirty="0" err="1"/>
              <a:t>đêm</a:t>
            </a:r>
            <a:endParaRPr lang="en-US" sz="2600" dirty="0"/>
          </a:p>
        </p:txBody>
      </p:sp>
      <p:sp>
        <p:nvSpPr>
          <p:cNvPr id="18" name="Oval 17"/>
          <p:cNvSpPr/>
          <p:nvPr/>
        </p:nvSpPr>
        <p:spPr>
          <a:xfrm>
            <a:off x="6227948" y="4987307"/>
            <a:ext cx="1773052" cy="17730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Chỉ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ban </a:t>
            </a:r>
            <a:r>
              <a:rPr lang="en-US" sz="2600" dirty="0" err="1"/>
              <a:t>đêm</a:t>
            </a:r>
            <a:endParaRPr lang="en-US" sz="2600" dirty="0"/>
          </a:p>
        </p:txBody>
      </p:sp>
      <p:cxnSp>
        <p:nvCxnSpPr>
          <p:cNvPr id="20" name="Straight Arrow Connector 19"/>
          <p:cNvCxnSpPr>
            <a:stCxn id="4" idx="3"/>
            <a:endCxn id="17" idx="2"/>
          </p:cNvCxnSpPr>
          <p:nvPr/>
        </p:nvCxnSpPr>
        <p:spPr>
          <a:xfrm>
            <a:off x="2502784" y="741548"/>
            <a:ext cx="3309198" cy="2829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2"/>
          </p:cNvCxnSpPr>
          <p:nvPr/>
        </p:nvCxnSpPr>
        <p:spPr>
          <a:xfrm>
            <a:off x="2098625" y="2101874"/>
            <a:ext cx="3713357" cy="1469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2"/>
          </p:cNvCxnSpPr>
          <p:nvPr/>
        </p:nvCxnSpPr>
        <p:spPr>
          <a:xfrm>
            <a:off x="2708224" y="3273419"/>
            <a:ext cx="3103758" cy="297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2"/>
          </p:cNvCxnSpPr>
          <p:nvPr/>
        </p:nvCxnSpPr>
        <p:spPr>
          <a:xfrm>
            <a:off x="2077843" y="4305300"/>
            <a:ext cx="4150105" cy="15685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3"/>
          </p:cNvCxnSpPr>
          <p:nvPr/>
        </p:nvCxnSpPr>
        <p:spPr>
          <a:xfrm flipV="1">
            <a:off x="3276600" y="1818195"/>
            <a:ext cx="3058605" cy="34150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7" idx="2"/>
          </p:cNvCxnSpPr>
          <p:nvPr/>
        </p:nvCxnSpPr>
        <p:spPr>
          <a:xfrm flipV="1">
            <a:off x="2552700" y="3571009"/>
            <a:ext cx="3259282" cy="2767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Câu</a:t>
            </a:r>
            <a:r>
              <a:rPr lang="en-US" dirty="0"/>
              <a:t> 3.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:</a:t>
            </a:r>
          </a:p>
          <a:p>
            <a:pPr marL="514350" indent="-514350">
              <a:buAutoNum type="alphaUcPeriod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	                B.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C. 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đá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         D.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trên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423935"/>
            <a:ext cx="40127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D. </a:t>
            </a:r>
            <a:r>
              <a:rPr lang="en-US" sz="3200" dirty="0" err="1">
                <a:solidFill>
                  <a:srgbClr val="FF0000"/>
                </a:solidFill>
              </a:rPr>
              <a:t>Tất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việc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trên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4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177</Words>
  <Application>Microsoft Office PowerPoint</Application>
  <PresentationFormat>Trình chiếu Trên màn hình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huyen</dc:creator>
  <cp:lastModifiedBy>Trang Dao Phuong</cp:lastModifiedBy>
  <cp:revision>7</cp:revision>
  <dcterms:created xsi:type="dcterms:W3CDTF">2020-08-19T15:29:07Z</dcterms:created>
  <dcterms:modified xsi:type="dcterms:W3CDTF">2022-03-14T10:07:22Z</dcterms:modified>
</cp:coreProperties>
</file>