
<file path=[Content_Types].xml><?xml version="1.0" encoding="utf-8"?>
<Types xmlns="http://schemas.openxmlformats.org/package/2006/content-types">
  <Default Extension="tmp" ContentType="image/png"/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07B4-BB18-4F25-86C9-592BC31FC52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1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07B4-BB18-4F25-86C9-592BC31FC52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07B4-BB18-4F25-86C9-592BC31FC52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1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07B4-BB18-4F25-86C9-592BC31FC52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5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07B4-BB18-4F25-86C9-592BC31FC52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7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07B4-BB18-4F25-86C9-592BC31FC52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2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07B4-BB18-4F25-86C9-592BC31FC52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4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07B4-BB18-4F25-86C9-592BC31FC52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07B4-BB18-4F25-86C9-592BC31FC52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2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07B4-BB18-4F25-86C9-592BC31FC52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8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07B4-BB18-4F25-86C9-592BC31FC52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9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207B4-BB18-4F25-86C9-592BC31FC52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E8B8B-923C-41CF-9560-E6B2A5D3A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48" y="3375655"/>
            <a:ext cx="38103" cy="10668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6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573243" cy="509060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2970"/>
            <a:ext cx="6457719" cy="918230"/>
          </a:xfrm>
          <a:prstGeom prst="rect">
            <a:avLst/>
          </a:prstGeom>
        </p:spPr>
      </p:pic>
      <p:pic>
        <p:nvPicPr>
          <p:cNvPr id="2" name="Lopchungtadoanket-NguyenDucHuy_cfj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" y="5791200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-152400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6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762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29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29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92326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81378"/>
            <a:ext cx="4114800" cy="399562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58" y="2496028"/>
            <a:ext cx="4229242" cy="420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5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4114800" cy="64770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182"/>
            <a:ext cx="4343400" cy="682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9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2860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328"/>
            <a:ext cx="9067800" cy="520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7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webjong_illustrations_996553_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2590800" y="3962400"/>
            <a:ext cx="39243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40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TẠM BIỆT</a:t>
            </a:r>
          </a:p>
        </p:txBody>
      </p:sp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609600" y="2438400"/>
            <a:ext cx="80010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t-BR" sz="4000" b="1" i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SỨC KHỎE!</a:t>
            </a:r>
            <a:endParaRPr lang="en-US" sz="4000" b="1" i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0181" name="Picture 8" descr="ANIM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1447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89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45</Words>
  <Application>Microsoft Office PowerPoint</Application>
  <PresentationFormat>On-screen Show (4:3)</PresentationFormat>
  <Paragraphs>7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</cp:revision>
  <dcterms:created xsi:type="dcterms:W3CDTF">2020-08-09T01:17:23Z</dcterms:created>
  <dcterms:modified xsi:type="dcterms:W3CDTF">2020-08-12T09:50:31Z</dcterms:modified>
</cp:coreProperties>
</file>