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473A-4420-4CBC-B7A8-49A4FF440660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BE79-3352-42D6-87DB-4DB12E814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352800" y="838200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cũ</a:t>
            </a:r>
            <a:endParaRPr lang="en-US" sz="3200" b="1" dirty="0">
              <a:latin typeface="HP-211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1364159"/>
            <a:ext cx="861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HP-211" pitchFamily="34" charset="0"/>
                <a:cs typeface="Times New Roman" pitchFamily="18" charset="0"/>
              </a:rPr>
              <a:t>Cho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: 97, 20, 61, 45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20980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HP-211" pitchFamily="34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bé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nhất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3055441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HP-211" pitchFamily="34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nhất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3901082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HP-211" pitchFamily="34" charset="0"/>
                <a:cs typeface="Times New Roman" pitchFamily="18" charset="0"/>
              </a:rPr>
              <a:t>c)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Sắp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xếp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thứ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tự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bé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đến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5276671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HP-211" pitchFamily="34" charset="0"/>
                <a:cs typeface="Times New Roman" pitchFamily="18" charset="0"/>
              </a:rPr>
              <a:t>d)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Sắp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xếp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thứ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tự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đến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bé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2126159"/>
            <a:ext cx="106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62400" y="2964359"/>
            <a:ext cx="106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19400" y="4412159"/>
            <a:ext cx="419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20, 45, 61, 97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19400" y="5715000"/>
            <a:ext cx="419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97, 61, 45, 20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ÁN T1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2" y="999711"/>
            <a:ext cx="8734268" cy="3115089"/>
          </a:xfrm>
          <a:prstGeom prst="rect">
            <a:avLst/>
          </a:prstGeom>
        </p:spPr>
      </p:pic>
      <p:pic>
        <p:nvPicPr>
          <p:cNvPr id="6" name="Picture 5" descr="TOÁN T113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67200"/>
            <a:ext cx="543411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3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" y="980605"/>
            <a:ext cx="8935698" cy="3362795"/>
          </a:xfrm>
          <a:prstGeom prst="rect">
            <a:avLst/>
          </a:prstGeom>
        </p:spPr>
      </p:pic>
      <p:pic>
        <p:nvPicPr>
          <p:cNvPr id="5" name="Picture 4" descr="TOÁN T113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0771"/>
            <a:ext cx="9144000" cy="3037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981200"/>
            <a:ext cx="7620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itchFamily="34" charset="0"/>
                <a:sym typeface="Wingdings 2"/>
              </a:rPr>
              <a:t></a:t>
            </a:r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169" y="5786511"/>
            <a:ext cx="2649416" cy="1012874"/>
          </a:xfrm>
          <a:custGeom>
            <a:avLst/>
            <a:gdLst>
              <a:gd name="connsiteX0" fmla="*/ 668216 w 2649416"/>
              <a:gd name="connsiteY0" fmla="*/ 23446 h 1012874"/>
              <a:gd name="connsiteX1" fmla="*/ 105508 w 2649416"/>
              <a:gd name="connsiteY1" fmla="*/ 79717 h 1012874"/>
              <a:gd name="connsiteX2" fmla="*/ 35169 w 2649416"/>
              <a:gd name="connsiteY2" fmla="*/ 459544 h 1012874"/>
              <a:gd name="connsiteX3" fmla="*/ 49237 w 2649416"/>
              <a:gd name="connsiteY3" fmla="*/ 698695 h 1012874"/>
              <a:gd name="connsiteX4" fmla="*/ 63305 w 2649416"/>
              <a:gd name="connsiteY4" fmla="*/ 895643 h 1012874"/>
              <a:gd name="connsiteX5" fmla="*/ 147711 w 2649416"/>
              <a:gd name="connsiteY5" fmla="*/ 994117 h 1012874"/>
              <a:gd name="connsiteX6" fmla="*/ 499403 w 2649416"/>
              <a:gd name="connsiteY6" fmla="*/ 994117 h 1012874"/>
              <a:gd name="connsiteX7" fmla="*/ 1906173 w 2649416"/>
              <a:gd name="connsiteY7" fmla="*/ 881575 h 1012874"/>
              <a:gd name="connsiteX8" fmla="*/ 2300068 w 2649416"/>
              <a:gd name="connsiteY8" fmla="*/ 839372 h 1012874"/>
              <a:gd name="connsiteX9" fmla="*/ 2482948 w 2649416"/>
              <a:gd name="connsiteY9" fmla="*/ 811237 h 1012874"/>
              <a:gd name="connsiteX10" fmla="*/ 2525151 w 2649416"/>
              <a:gd name="connsiteY10" fmla="*/ 712763 h 1012874"/>
              <a:gd name="connsiteX11" fmla="*/ 2511083 w 2649416"/>
              <a:gd name="connsiteY11" fmla="*/ 164123 h 1012874"/>
              <a:gd name="connsiteX12" fmla="*/ 2314136 w 2649416"/>
              <a:gd name="connsiteY12" fmla="*/ 23446 h 1012874"/>
              <a:gd name="connsiteX13" fmla="*/ 499403 w 2649416"/>
              <a:gd name="connsiteY13" fmla="*/ 23446 h 1012874"/>
              <a:gd name="connsiteX14" fmla="*/ 471268 w 2649416"/>
              <a:gd name="connsiteY14" fmla="*/ 23446 h 101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9416" h="1012874">
                <a:moveTo>
                  <a:pt x="668216" y="23446"/>
                </a:moveTo>
                <a:cubicBezTo>
                  <a:pt x="439616" y="15240"/>
                  <a:pt x="211016" y="7034"/>
                  <a:pt x="105508" y="79717"/>
                </a:cubicBezTo>
                <a:cubicBezTo>
                  <a:pt x="0" y="152400"/>
                  <a:pt x="44548" y="356381"/>
                  <a:pt x="35169" y="459544"/>
                </a:cubicBezTo>
                <a:cubicBezTo>
                  <a:pt x="25791" y="562707"/>
                  <a:pt x="44548" y="626012"/>
                  <a:pt x="49237" y="698695"/>
                </a:cubicBezTo>
                <a:cubicBezTo>
                  <a:pt x="53926" y="771378"/>
                  <a:pt x="46893" y="846406"/>
                  <a:pt x="63305" y="895643"/>
                </a:cubicBezTo>
                <a:cubicBezTo>
                  <a:pt x="79717" y="944880"/>
                  <a:pt x="75028" y="977705"/>
                  <a:pt x="147711" y="994117"/>
                </a:cubicBezTo>
                <a:cubicBezTo>
                  <a:pt x="220394" y="1010529"/>
                  <a:pt x="206326" y="1012874"/>
                  <a:pt x="499403" y="994117"/>
                </a:cubicBezTo>
                <a:cubicBezTo>
                  <a:pt x="792480" y="975360"/>
                  <a:pt x="1606062" y="907366"/>
                  <a:pt x="1906173" y="881575"/>
                </a:cubicBezTo>
                <a:cubicBezTo>
                  <a:pt x="2206284" y="855784"/>
                  <a:pt x="2203939" y="851095"/>
                  <a:pt x="2300068" y="839372"/>
                </a:cubicBezTo>
                <a:cubicBezTo>
                  <a:pt x="2396197" y="827649"/>
                  <a:pt x="2445434" y="832339"/>
                  <a:pt x="2482948" y="811237"/>
                </a:cubicBezTo>
                <a:cubicBezTo>
                  <a:pt x="2520462" y="790136"/>
                  <a:pt x="2520462" y="820615"/>
                  <a:pt x="2525151" y="712763"/>
                </a:cubicBezTo>
                <a:cubicBezTo>
                  <a:pt x="2529840" y="604911"/>
                  <a:pt x="2546252" y="279009"/>
                  <a:pt x="2511083" y="164123"/>
                </a:cubicBezTo>
                <a:cubicBezTo>
                  <a:pt x="2475914" y="49237"/>
                  <a:pt x="2649416" y="46892"/>
                  <a:pt x="2314136" y="23446"/>
                </a:cubicBezTo>
                <a:cubicBezTo>
                  <a:pt x="1978856" y="0"/>
                  <a:pt x="499403" y="23446"/>
                  <a:pt x="499403" y="23446"/>
                </a:cubicBezTo>
                <a:lnTo>
                  <a:pt x="471268" y="23446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174469">
            <a:off x="4658161" y="4489939"/>
            <a:ext cx="1295400" cy="2438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4419600"/>
            <a:ext cx="1219200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01000" y="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VBT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3040559"/>
            <a:ext cx="7620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294"/>
            <a:ext cx="9144000" cy="449790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19400" y="5943600"/>
            <a:ext cx="1676400" cy="914400"/>
          </a:xfrm>
          <a:prstGeom prst="wedgeEllipseCallout">
            <a:avLst>
              <a:gd name="adj1" fmla="val 31195"/>
              <a:gd name="adj2" fmla="val -8519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57800" y="5715000"/>
            <a:ext cx="1676400" cy="914400"/>
          </a:xfrm>
          <a:prstGeom prst="wedgeEllipseCallout">
            <a:avLst>
              <a:gd name="adj1" fmla="val -14120"/>
              <a:gd name="adj2" fmla="val -18211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4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1" y="1580573"/>
            <a:ext cx="8726118" cy="41344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01000" y="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VBT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5638801"/>
            <a:ext cx="6858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itchFamily="34" charset="0"/>
                <a:sym typeface="Wingdings 2"/>
              </a:rPr>
              <a:t></a:t>
            </a:r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5638800"/>
            <a:ext cx="6858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002"/>
                <a:sym typeface="Wingdings 2"/>
              </a:rPr>
              <a:t>x</a:t>
            </a:r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638800"/>
            <a:ext cx="6858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638800"/>
            <a:ext cx="6858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4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" y="990600"/>
            <a:ext cx="8926171" cy="463932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54936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HP-211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cao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nhất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chú</a:t>
            </a:r>
            <a:r>
              <a:rPr lang="en-US" sz="4800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nam</a:t>
            </a:r>
            <a:endParaRPr lang="en-US" sz="4800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6096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HP-211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thấp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nhất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-211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tú</a:t>
            </a:r>
            <a:endParaRPr lang="en-US" sz="4800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105</Words>
  <Application>Microsoft Office PowerPoint</Application>
  <PresentationFormat>Trình chiếu Trên màn hình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HP001 5H</vt:lpstr>
      <vt:lpstr>HP-002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2021-03-02T16:08:17Z</dcterms:created>
  <dcterms:modified xsi:type="dcterms:W3CDTF">2022-03-03T06:49:42Z</dcterms:modified>
</cp:coreProperties>
</file>