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10AB-46E1-4B62-BDF6-FECEA13542D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48F-8F3D-4FF6-83B5-ADE68D1C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10AB-46E1-4B62-BDF6-FECEA13542D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48F-8F3D-4FF6-83B5-ADE68D1C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10AB-46E1-4B62-BDF6-FECEA13542D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48F-8F3D-4FF6-83B5-ADE68D1C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10AB-46E1-4B62-BDF6-FECEA13542D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48F-8F3D-4FF6-83B5-ADE68D1C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10AB-46E1-4B62-BDF6-FECEA13542D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48F-8F3D-4FF6-83B5-ADE68D1C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10AB-46E1-4B62-BDF6-FECEA13542D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48F-8F3D-4FF6-83B5-ADE68D1C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10AB-46E1-4B62-BDF6-FECEA13542D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48F-8F3D-4FF6-83B5-ADE68D1C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10AB-46E1-4B62-BDF6-FECEA13542D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48F-8F3D-4FF6-83B5-ADE68D1C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10AB-46E1-4B62-BDF6-FECEA13542D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48F-8F3D-4FF6-83B5-ADE68D1C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10AB-46E1-4B62-BDF6-FECEA13542D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48F-8F3D-4FF6-83B5-ADE68D1C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C10AB-46E1-4B62-BDF6-FECEA13542D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E48F-8F3D-4FF6-83B5-ADE68D1C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C10AB-46E1-4B62-BDF6-FECEA13542D1}" type="datetimeFigureOut">
              <a:rPr lang="en-US" smtClean="0"/>
              <a:pPr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E48F-8F3D-4FF6-83B5-ADE68D1C2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9144000" cy="7073265"/>
          </a:xfrm>
          <a:prstGeom prst="rect">
            <a:avLst/>
          </a:prstGeom>
        </p:spPr>
      </p:pic>
      <p:pic>
        <p:nvPicPr>
          <p:cNvPr id="5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362200" y="-1373777"/>
            <a:ext cx="5338286" cy="55647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599304" y="628121"/>
            <a:ext cx="5349240" cy="131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1739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viết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59 2.PNG"/>
          <p:cNvPicPr>
            <a:picLocks noChangeAspect="1"/>
          </p:cNvPicPr>
          <p:nvPr/>
        </p:nvPicPr>
        <p:blipFill>
          <a:blip r:embed="rId2"/>
          <a:srcRect r="69167"/>
          <a:stretch>
            <a:fillRect/>
          </a:stretch>
        </p:blipFill>
        <p:spPr>
          <a:xfrm>
            <a:off x="0" y="1524000"/>
            <a:ext cx="2819400" cy="2031142"/>
          </a:xfrm>
          <a:prstGeom prst="rect">
            <a:avLst/>
          </a:prstGeom>
        </p:spPr>
      </p:pic>
      <p:pic>
        <p:nvPicPr>
          <p:cNvPr id="5" name="Picture 4" descr="TV T59 3.PNG"/>
          <p:cNvPicPr>
            <a:picLocks noChangeAspect="1"/>
          </p:cNvPicPr>
          <p:nvPr/>
        </p:nvPicPr>
        <p:blipFill>
          <a:blip r:embed="rId3"/>
          <a:srcRect r="67500"/>
          <a:stretch>
            <a:fillRect/>
          </a:stretch>
        </p:blipFill>
        <p:spPr>
          <a:xfrm>
            <a:off x="0" y="3776805"/>
            <a:ext cx="2971800" cy="2319195"/>
          </a:xfrm>
          <a:prstGeom prst="rect">
            <a:avLst/>
          </a:prstGeom>
        </p:spPr>
      </p:pic>
      <p:pic>
        <p:nvPicPr>
          <p:cNvPr id="6" name="Picture 5" descr="TV T59 2.PNG"/>
          <p:cNvPicPr>
            <a:picLocks noChangeAspect="1"/>
          </p:cNvPicPr>
          <p:nvPr/>
        </p:nvPicPr>
        <p:blipFill>
          <a:blip r:embed="rId2"/>
          <a:srcRect l="30833"/>
          <a:stretch>
            <a:fillRect/>
          </a:stretch>
        </p:blipFill>
        <p:spPr>
          <a:xfrm>
            <a:off x="2819400" y="1524000"/>
            <a:ext cx="6324600" cy="2031142"/>
          </a:xfrm>
          <a:prstGeom prst="rect">
            <a:avLst/>
          </a:prstGeom>
        </p:spPr>
      </p:pic>
      <p:pic>
        <p:nvPicPr>
          <p:cNvPr id="7" name="Picture 6" descr="TV T59 3.PNG"/>
          <p:cNvPicPr>
            <a:picLocks noChangeAspect="1"/>
          </p:cNvPicPr>
          <p:nvPr/>
        </p:nvPicPr>
        <p:blipFill>
          <a:blip r:embed="rId3"/>
          <a:srcRect l="32500"/>
          <a:stretch>
            <a:fillRect/>
          </a:stretch>
        </p:blipFill>
        <p:spPr>
          <a:xfrm>
            <a:off x="2971800" y="3776805"/>
            <a:ext cx="6172200" cy="2319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62200"/>
            <a:ext cx="16764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HP-211" pitchFamily="34" charset="0"/>
              </a:rPr>
              <a:t>S 58</a:t>
            </a:r>
          </a:p>
        </p:txBody>
      </p:sp>
      <p:pic>
        <p:nvPicPr>
          <p:cNvPr id="5" name="Picture 4" descr="TV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53" y="1524000"/>
            <a:ext cx="3562847" cy="491558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304800"/>
            <a:ext cx="18153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419600"/>
            <a:ext cx="8507013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600" y="4419600"/>
            <a:ext cx="1447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C77C5-2BE9-4571-AF61-4587623C36F2}"/>
              </a:ext>
            </a:extLst>
          </p:cNvPr>
          <p:cNvSpPr txBox="1"/>
          <p:nvPr/>
        </p:nvSpPr>
        <p:spPr>
          <a:xfrm>
            <a:off x="152400" y="821115"/>
            <a:ext cx="906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C0099"/>
                </a:solidFill>
                <a:latin typeface="HP-211" pitchFamily="34" charset="0"/>
              </a:rPr>
              <a:t>Đôi</a:t>
            </a:r>
            <a:r>
              <a:rPr lang="en-US" sz="2800" b="1" dirty="0">
                <a:solidFill>
                  <a:srgbClr val="CC0099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CC0099"/>
                </a:solidFill>
                <a:latin typeface="HP-211" pitchFamily="34" charset="0"/>
              </a:rPr>
              <a:t>bạn</a:t>
            </a:r>
            <a:endParaRPr lang="en-US" sz="2800" b="1" dirty="0">
              <a:solidFill>
                <a:srgbClr val="CC0099"/>
              </a:solidFill>
              <a:latin typeface="HP-211" pitchFamily="34" charset="0"/>
            </a:endParaRPr>
          </a:p>
          <a:p>
            <a:r>
              <a:rPr lang="en-US" sz="2800" dirty="0">
                <a:latin typeface="HP-211" pitchFamily="34" charset="0"/>
              </a:rPr>
              <a:t>    </a:t>
            </a:r>
            <a:r>
              <a:rPr lang="en-US" sz="2800" dirty="0" err="1">
                <a:latin typeface="HP-211" pitchFamily="34" charset="0"/>
              </a:rPr>
              <a:t>Nhà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Tuấn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Tuyn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mèo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Kít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Hai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bạn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luôn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xoắn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xuýt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bên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nhau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 </a:t>
            </a:r>
            <a:r>
              <a:rPr lang="en-US" sz="2800" dirty="0" err="1">
                <a:latin typeface="HP-211" pitchFamily="34" charset="0"/>
              </a:rPr>
              <a:t>Đôi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khi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Kít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đùa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dai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Tuyn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gầm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gừ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không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bằng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lòng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Tuấn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huýt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sáo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>
                <a:latin typeface="HP-211" pitchFamily="34" charset="0"/>
              </a:rPr>
              <a:t>thế </a:t>
            </a:r>
            <a:r>
              <a:rPr lang="en-US" sz="2800" dirty="0" err="1">
                <a:latin typeface="HP-211" pitchFamily="34" charset="0"/>
              </a:rPr>
              <a:t>là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Tuyn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chạy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đến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 </a:t>
            </a:r>
            <a:r>
              <a:rPr lang="en-US" sz="2800" dirty="0" err="1">
                <a:latin typeface="HP-211" pitchFamily="34" charset="0"/>
              </a:rPr>
              <a:t>Một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hôm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Tuyn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Kít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nghịch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bên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bờ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ao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Kít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suýt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ngã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xuống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nước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Tuyn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thì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không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sợ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nước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lần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nó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nhảy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xuống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ao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đuổi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lũ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vịt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kêu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váng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cả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mặt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nước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V T59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33273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81000"/>
            <a:ext cx="1219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KTBC: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C77C5-2BE9-4571-AF61-4587623C36F2}"/>
              </a:ext>
            </a:extLst>
          </p:cNvPr>
          <p:cNvSpPr txBox="1"/>
          <p:nvPr/>
        </p:nvSpPr>
        <p:spPr>
          <a:xfrm>
            <a:off x="152400" y="821115"/>
            <a:ext cx="9067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Vầng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trăng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khuyết</a:t>
            </a:r>
            <a:endParaRPr lang="en-US" sz="36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Có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chiếc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thuyền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lần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đầu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biển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Nó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luôn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miệng</a:t>
            </a:r>
            <a:r>
              <a:rPr lang="en-US" sz="3200" dirty="0">
                <a:latin typeface="HP-211" pitchFamily="34" charset="0"/>
              </a:rPr>
              <a:t> reo: “</a:t>
            </a:r>
            <a:r>
              <a:rPr lang="en-US" sz="3200" dirty="0" err="1">
                <a:latin typeface="HP-211" pitchFamily="34" charset="0"/>
              </a:rPr>
              <a:t>Tuyệt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quá</a:t>
            </a:r>
            <a:r>
              <a:rPr lang="en-US" sz="3200" dirty="0">
                <a:latin typeface="HP-211" pitchFamily="34" charset="0"/>
              </a:rPr>
              <a:t>!”.</a:t>
            </a:r>
          </a:p>
          <a:p>
            <a:r>
              <a:rPr lang="en-US" sz="32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Buổi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sớm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mặt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trời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nhô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lên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nhuộm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hồng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mặt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biển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Về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đêm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biển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càng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huyền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ảo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Mảnh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trăng</a:t>
            </a:r>
            <a:r>
              <a:rPr lang="en-US" sz="3200" dirty="0">
                <a:latin typeface="HP-211" pitchFamily="34" charset="0"/>
              </a:rPr>
              <a:t> cong </a:t>
            </a:r>
            <a:r>
              <a:rPr lang="en-US" sz="3200" dirty="0" err="1">
                <a:latin typeface="HP-211" pitchFamily="34" charset="0"/>
              </a:rPr>
              <a:t>như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lưỡi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liềm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giữa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bầu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trời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sao</a:t>
            </a:r>
            <a:r>
              <a:rPr lang="en-US" sz="3200" dirty="0">
                <a:latin typeface="HP-211" pitchFamily="34" charset="0"/>
              </a:rPr>
              <a:t>.</a:t>
            </a:r>
          </a:p>
          <a:p>
            <a:r>
              <a:rPr lang="en-US" sz="32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Thuyền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không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hiểu</a:t>
            </a:r>
            <a:r>
              <a:rPr lang="en-US" sz="3200" dirty="0">
                <a:latin typeface="HP-211" pitchFamily="34" charset="0"/>
              </a:rPr>
              <a:t> con </a:t>
            </a:r>
            <a:r>
              <a:rPr lang="en-US" sz="3200" dirty="0" err="1">
                <a:latin typeface="HP-211" pitchFamily="34" charset="0"/>
              </a:rPr>
              <a:t>gì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gặm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làm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trăng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khuyết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Bác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tàu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thủy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bảo</a:t>
            </a:r>
            <a:r>
              <a:rPr lang="en-US" sz="3200" dirty="0">
                <a:latin typeface="HP-211" pitchFamily="34" charset="0"/>
              </a:rPr>
              <a:t>: “</a:t>
            </a:r>
            <a:r>
              <a:rPr lang="en-US" sz="3200" dirty="0" err="1">
                <a:latin typeface="HP-211" pitchFamily="34" charset="0"/>
              </a:rPr>
              <a:t>Trăng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xa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rồi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nên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cháu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chỉ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thấy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được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một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phần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Nửa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tháng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nữa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trăng</a:t>
            </a:r>
            <a:r>
              <a:rPr lang="en-US" sz="3200" dirty="0">
                <a:latin typeface="HP-211" pitchFamily="34" charset="0"/>
              </a:rPr>
              <a:t> quay </a:t>
            </a:r>
            <a:r>
              <a:rPr lang="en-US" sz="3200" dirty="0" err="1">
                <a:latin typeface="HP-211" pitchFamily="34" charset="0"/>
              </a:rPr>
              <a:t>về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cháu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sẽ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lại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thấy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trăng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tròn</a:t>
            </a:r>
            <a:r>
              <a:rPr lang="en-US" sz="3200" dirty="0">
                <a:latin typeface="HP-211" pitchFamily="34" charset="0"/>
              </a:rPr>
              <a:t>”.</a:t>
            </a:r>
          </a:p>
          <a:p>
            <a:r>
              <a:rPr lang="en-US" sz="2800" dirty="0">
                <a:latin typeface="HP-211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>
            <a:extLst>
              <a:ext uri="{FF2B5EF4-FFF2-40B4-BE49-F238E27FC236}">
                <a16:creationId xmlns:a16="http://schemas.microsoft.com/office/drawing/2014/main" id="{B77B80C0-55C7-437B-B8BF-A9F61A2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340" y="1077318"/>
            <a:ext cx="3688660" cy="71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126: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uyn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-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uyt</a:t>
            </a:r>
            <a:endParaRPr lang="en-US" altLang="en-US" sz="4400" dirty="0">
              <a:solidFill>
                <a:srgbClr val="FF0000"/>
              </a:solidFill>
              <a:latin typeface="HP-211" panose="020B08030503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4648200" y="2133600"/>
            <a:ext cx="4267200" cy="431011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42672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0099"/>
                </a:solidFill>
                <a:latin typeface="HP-211" panose="020B0803050302020204" pitchFamily="34" charset="0"/>
              </a:rPr>
              <a:t>uyt</a:t>
            </a:r>
            <a:endParaRPr lang="vi-VN" sz="15000" dirty="0">
              <a:solidFill>
                <a:srgbClr val="000099"/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152400" y="2133600"/>
            <a:ext cx="4267200" cy="431011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-2286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uyn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24000"/>
            <a:ext cx="4876800" cy="4020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613737"/>
            <a:ext cx="40386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HP-211" pitchFamily="34" charset="0"/>
              </a:rPr>
              <a:t>màn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tuyn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5181600" y="2819400"/>
            <a:ext cx="121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7239000" y="3886200"/>
            <a:ext cx="914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8153400" y="3886200"/>
            <a:ext cx="838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5181600" y="1752600"/>
            <a:ext cx="381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t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uyn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477000" y="3886200"/>
            <a:ext cx="762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477000" y="2819400"/>
            <a:ext cx="2514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uyn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613737"/>
            <a:ext cx="40386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xe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buýt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5562600" y="2819400"/>
            <a:ext cx="838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7239000" y="3886200"/>
            <a:ext cx="914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8153400" y="3886200"/>
            <a:ext cx="838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5562600" y="1752600"/>
            <a:ext cx="3429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b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uýt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477000" y="3886200"/>
            <a:ext cx="762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477000" y="2819400"/>
            <a:ext cx="2514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uyt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2" name="Picture 11" descr="TV T58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5453526" cy="37247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477000" y="2819400"/>
            <a:ext cx="25146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uýt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30064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uy</a:t>
            </a:r>
            <a:r>
              <a:rPr lang="en-US" sz="6000" dirty="0" err="1">
                <a:solidFill>
                  <a:srgbClr val="7030A0"/>
                </a:solidFill>
                <a:latin typeface="HP-211" pitchFamily="34" charset="0"/>
              </a:rPr>
              <a:t>n</a:t>
            </a:r>
            <a:endParaRPr lang="en-US" sz="60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048000"/>
            <a:ext cx="31242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HP-211" pitchFamily="34" charset="0"/>
              </a:rPr>
              <a:t>tuyn</a:t>
            </a:r>
            <a:endParaRPr lang="en-US" sz="6000" dirty="0">
              <a:solidFill>
                <a:srgbClr val="00206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343400"/>
            <a:ext cx="3429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xe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buýt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048000"/>
            <a:ext cx="30480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  <a:latin typeface="HP-211" pitchFamily="34" charset="0"/>
              </a:rPr>
              <a:t>buýt</a:t>
            </a:r>
            <a:endParaRPr lang="en-US" sz="6000" dirty="0">
              <a:solidFill>
                <a:srgbClr val="00206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1905000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uy</a:t>
            </a:r>
            <a:r>
              <a:rPr lang="en-US" sz="6000" dirty="0" err="1">
                <a:solidFill>
                  <a:srgbClr val="0070C0"/>
                </a:solidFill>
                <a:latin typeface="HP-211" pitchFamily="34" charset="0"/>
              </a:rPr>
              <a:t>t</a:t>
            </a:r>
            <a:endParaRPr lang="en-US" sz="60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4343400"/>
            <a:ext cx="41148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màn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tuyn</a:t>
            </a:r>
            <a:endParaRPr lang="en-US" sz="6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732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800" dirty="0">
                <a:latin typeface="HP-211" pitchFamily="34" charset="0"/>
              </a:rPr>
              <a:t>.Tiếng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uyn</a:t>
            </a:r>
            <a:r>
              <a:rPr lang="en-US" sz="2800" dirty="0">
                <a:latin typeface="HP-211" pitchFamily="34" charset="0"/>
              </a:rPr>
              <a:t>? </a:t>
            </a:r>
            <a:r>
              <a:rPr lang="en-US" sz="2800" dirty="0" err="1">
                <a:latin typeface="HP-211" pitchFamily="34" charset="0"/>
              </a:rPr>
              <a:t>Tiếng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vần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HP-211" pitchFamily="34" charset="0"/>
              </a:rPr>
              <a:t>uyt</a:t>
            </a:r>
            <a:r>
              <a:rPr lang="en-US" sz="2800" dirty="0">
                <a:latin typeface="HP-211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Picture 4" descr="TV T58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533401"/>
            <a:ext cx="1752600" cy="2402758"/>
          </a:xfrm>
          <a:prstGeom prst="rect">
            <a:avLst/>
          </a:prstGeom>
        </p:spPr>
      </p:pic>
      <p:pic>
        <p:nvPicPr>
          <p:cNvPr id="6" name="Picture 5" descr="TV T58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57201"/>
            <a:ext cx="2056206" cy="2438400"/>
          </a:xfrm>
          <a:prstGeom prst="rect">
            <a:avLst/>
          </a:prstGeom>
        </p:spPr>
      </p:pic>
      <p:pic>
        <p:nvPicPr>
          <p:cNvPr id="7" name="Picture 6" descr="TV T58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41" y="4038600"/>
            <a:ext cx="2444748" cy="1905362"/>
          </a:xfrm>
          <a:prstGeom prst="rect">
            <a:avLst/>
          </a:prstGeom>
        </p:spPr>
      </p:pic>
      <p:pic>
        <p:nvPicPr>
          <p:cNvPr id="8" name="Picture 7" descr="TV T58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311" y="3971511"/>
            <a:ext cx="2213051" cy="1972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9718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itchFamily="34" charset="0"/>
              </a:rPr>
              <a:t>tuýt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còi</a:t>
            </a:r>
            <a:endParaRPr lang="en-US" sz="4400" dirty="0"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96435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itchFamily="34" charset="0"/>
              </a:rPr>
              <a:t>huýt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sáo</a:t>
            </a:r>
            <a:endParaRPr lang="en-US" sz="4400" dirty="0"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859959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itchFamily="34" charset="0"/>
              </a:rPr>
              <a:t>dầu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luyn</a:t>
            </a:r>
            <a:endParaRPr lang="en-US" sz="4400" dirty="0"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8800" y="5852518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-211" pitchFamily="34" charset="0"/>
              </a:rPr>
              <a:t>xoắn</a:t>
            </a:r>
            <a:r>
              <a:rPr lang="en-US" sz="4400" dirty="0">
                <a:latin typeface="HP-211" pitchFamily="34" charset="0"/>
              </a:rPr>
              <a:t> </a:t>
            </a:r>
            <a:r>
              <a:rPr lang="en-US" sz="4400" dirty="0" err="1">
                <a:latin typeface="HP-211" pitchFamily="34" charset="0"/>
              </a:rPr>
              <a:t>xuýt</a:t>
            </a:r>
            <a:endParaRPr lang="en-US" sz="4400" dirty="0">
              <a:latin typeface="HP-211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772400" y="-76200"/>
            <a:ext cx="1066800" cy="1066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23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914400"/>
            <a:ext cx="7239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latin typeface="HP-211" pitchFamily="34" charset="0"/>
                <a:ea typeface="+mj-ea"/>
                <a:cs typeface=".VnAvant" panose="020B7200000000000000" charset="0"/>
              </a:rPr>
              <a:t>1.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1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dưới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uyn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  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Gạch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2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dưới</a:t>
            </a:r>
            <a:r>
              <a:rPr lang="en-US" sz="2400" dirty="0"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tiếng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lang="en-US" sz="2400" dirty="0" err="1">
                <a:latin typeface="HP-211" pitchFamily="34" charset="0"/>
                <a:ea typeface="+mj-ea"/>
                <a:cs typeface=".VnAvant" panose="020B7200000000000000" charset="0"/>
              </a:rPr>
              <a:t>vần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uyt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211" pitchFamily="34" charset="0"/>
                <a:ea typeface="+mj-ea"/>
                <a:cs typeface=".VnAvant" panose="020B7200000000000000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P-211" pitchFamily="34" charset="0"/>
              <a:ea typeface="+mj-ea"/>
              <a:cs typeface=".VnAvant" panose="020B720000000000000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133600"/>
            <a:ext cx="24384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tuýt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còi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200400"/>
            <a:ext cx="24384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huýt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sáo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6200" y="4267200"/>
            <a:ext cx="25908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dầu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luyn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5334000"/>
            <a:ext cx="26670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xoắn</a:t>
            </a:r>
            <a:r>
              <a:rPr lang="en-US" sz="4000" dirty="0">
                <a:solidFill>
                  <a:schemeClr val="tx1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HP-211" pitchFamily="34" charset="0"/>
              </a:rPr>
              <a:t>xuýt</a:t>
            </a:r>
            <a:endParaRPr lang="en-US" sz="4000" dirty="0">
              <a:solidFill>
                <a:schemeClr val="tx1"/>
              </a:solidFill>
              <a:latin typeface="HP-211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2999" y="19050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2971799" y="29718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029199" y="40386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7010399" y="5105400"/>
            <a:ext cx="38100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806348E-1FB5-461D-A2B9-51A7F1E7FE19}"/>
              </a:ext>
            </a:extLst>
          </p:cNvPr>
          <p:cNvCxnSpPr>
            <a:cxnSpLocks/>
          </p:cNvCxnSpPr>
          <p:nvPr/>
        </p:nvCxnSpPr>
        <p:spPr>
          <a:xfrm>
            <a:off x="5181600" y="4953000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228600" y="2895600"/>
            <a:ext cx="990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228600" y="2971800"/>
            <a:ext cx="990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2133600" y="3884612"/>
            <a:ext cx="990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2133600" y="3960812"/>
            <a:ext cx="990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7391400" y="6019800"/>
            <a:ext cx="990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5DB2C68-1EE8-4D49-8240-2EEAE2613D4D}"/>
              </a:ext>
            </a:extLst>
          </p:cNvPr>
          <p:cNvCxnSpPr>
            <a:cxnSpLocks/>
          </p:cNvCxnSpPr>
          <p:nvPr/>
        </p:nvCxnSpPr>
        <p:spPr>
          <a:xfrm>
            <a:off x="7391400" y="6096000"/>
            <a:ext cx="9906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2400" y="1447800"/>
            <a:ext cx="1676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uyn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447800"/>
            <a:ext cx="7620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huyn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nguyn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duyn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 ,...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048" y="848380"/>
            <a:ext cx="1281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MRVT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293203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luyn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luyn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luỳn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luýn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luỷn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luỹn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luỵn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52400" y="3810000"/>
            <a:ext cx="1676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uyt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810000"/>
            <a:ext cx="76200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huýt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nguýt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quỵt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 ,...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473160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suýt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47244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suýt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suỵt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331</Words>
  <Application>Microsoft Office PowerPoint</Application>
  <PresentationFormat>Trình chiếu Trên màn hình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18" baseType="lpstr">
      <vt:lpstr>Arial</vt:lpstr>
      <vt:lpstr>Calibri</vt:lpstr>
      <vt:lpstr>HP-211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4</cp:revision>
  <dcterms:created xsi:type="dcterms:W3CDTF">2021-03-08T16:13:09Z</dcterms:created>
  <dcterms:modified xsi:type="dcterms:W3CDTF">2022-03-02T07:46:19Z</dcterms:modified>
</cp:coreProperties>
</file>