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7B09-7F2F-4C70-BB0A-2C22813ACF90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DBDCE-4192-45F9-B129-C5DBF350B9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9144000" cy="70732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048" y="685800"/>
            <a:ext cx="1739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viết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5" name="Picture 4" descr="TV T61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1978053"/>
          </a:xfrm>
          <a:prstGeom prst="rect">
            <a:avLst/>
          </a:prstGeom>
        </p:spPr>
      </p:pic>
      <p:pic>
        <p:nvPicPr>
          <p:cNvPr id="6" name="Picture 5" descr="TV T61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94" y="3810000"/>
            <a:ext cx="7240011" cy="21243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62200"/>
            <a:ext cx="16764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HP-211" pitchFamily="34" charset="0"/>
              </a:rPr>
              <a:t>S 60</a:t>
            </a:r>
          </a:p>
        </p:txBody>
      </p:sp>
      <p:pic>
        <p:nvPicPr>
          <p:cNvPr id="5" name="Picture 4" descr="TV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53" y="1524000"/>
            <a:ext cx="3562847" cy="49155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304800"/>
            <a:ext cx="1662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9144000" cy="5839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V T61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383"/>
            <a:ext cx="9144000" cy="31512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38400" y="3505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4267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-211" pitchFamily="34" charset="0"/>
              </a:rPr>
              <a:t>2. </a:t>
            </a:r>
            <a:r>
              <a:rPr lang="en-US" sz="3200" dirty="0" err="1">
                <a:latin typeface="HP-211" pitchFamily="34" charset="0"/>
              </a:rPr>
              <a:t>Tập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đọc</a:t>
            </a:r>
            <a:r>
              <a:rPr lang="en-US" sz="3200" dirty="0">
                <a:latin typeface="HP-211" pitchFamily="34" charset="0"/>
              </a:rPr>
              <a:t> ( </a:t>
            </a:r>
            <a:r>
              <a:rPr lang="en-US" sz="3200" dirty="0" err="1">
                <a:latin typeface="HP-211" pitchFamily="34" charset="0"/>
              </a:rPr>
              <a:t>Thỏ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trắng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quạ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khoang</a:t>
            </a:r>
            <a:r>
              <a:rPr lang="en-US" sz="3200" dirty="0">
                <a:latin typeface="HP-211" pitchFamily="34" charset="0"/>
              </a:rPr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7620000" y="152400"/>
            <a:ext cx="8382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4110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P-211" pitchFamily="34" charset="0"/>
              </a:rPr>
              <a:t>Ý </a:t>
            </a:r>
            <a:r>
              <a:rPr lang="en-US" sz="2400" dirty="0" err="1">
                <a:latin typeface="HP-211" pitchFamily="34" charset="0"/>
              </a:rPr>
              <a:t>nào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đúng</a:t>
            </a:r>
            <a:r>
              <a:rPr lang="en-US" sz="2400" dirty="0">
                <a:latin typeface="HP-211" pitchFamily="34" charset="0"/>
              </a:rPr>
              <a:t>, ý </a:t>
            </a:r>
            <a:r>
              <a:rPr lang="en-US" sz="2400" dirty="0" err="1">
                <a:latin typeface="HP-211" pitchFamily="34" charset="0"/>
              </a:rPr>
              <a:t>nào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sai</a:t>
            </a:r>
            <a:r>
              <a:rPr lang="en-US" sz="2400" dirty="0">
                <a:latin typeface="HP-211" pitchFamily="34" charset="0"/>
              </a:rPr>
              <a:t> ? </a:t>
            </a:r>
            <a:r>
              <a:rPr lang="en-US" sz="2400" dirty="0" err="1">
                <a:latin typeface="HP-211" pitchFamily="34" charset="0"/>
              </a:rPr>
              <a:t>Đánh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dấu</a:t>
            </a:r>
            <a:r>
              <a:rPr lang="en-US" sz="2400" dirty="0">
                <a:latin typeface="HP-211" pitchFamily="34" charset="0"/>
                <a:sym typeface="Wingdings 2"/>
              </a:rPr>
              <a:t> 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vào</a:t>
            </a:r>
            <a:r>
              <a:rPr lang="en-US" sz="2400" dirty="0">
                <a:latin typeface="HP-211" pitchFamily="34" charset="0"/>
              </a:rPr>
              <a:t> ô </a:t>
            </a:r>
            <a:r>
              <a:rPr lang="en-US" sz="2400" dirty="0" err="1">
                <a:latin typeface="HP-211" pitchFamily="34" charset="0"/>
              </a:rPr>
              <a:t>thích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hợp</a:t>
            </a:r>
            <a:endParaRPr lang="en-US" sz="2400" dirty="0">
              <a:latin typeface="HP-211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2209800"/>
          <a:ext cx="9067800" cy="3505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HP-211" pitchFamily="34" charset="0"/>
                        </a:rPr>
                        <a:t>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HP-211" pitchFamily="34" charset="0"/>
                        </a:rPr>
                        <a:t>ĐÚNG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HP-211" pitchFamily="34" charset="0"/>
                        </a:rPr>
                        <a:t>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HP-211" pitchFamily="34" charset="0"/>
                        </a:rPr>
                        <a:t>a) </a:t>
                      </a:r>
                      <a:r>
                        <a:rPr lang="en-US" sz="2700" dirty="0" err="1">
                          <a:latin typeface="HP-211" pitchFamily="34" charset="0"/>
                        </a:rPr>
                        <a:t>Thỏ</a:t>
                      </a:r>
                      <a:r>
                        <a:rPr lang="en-US" sz="27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700" baseline="0" dirty="0" err="1">
                          <a:latin typeface="HP-211" pitchFamily="34" charset="0"/>
                        </a:rPr>
                        <a:t>mắng</a:t>
                      </a:r>
                      <a:r>
                        <a:rPr lang="en-US" sz="27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700" baseline="0" dirty="0" err="1">
                          <a:latin typeface="HP-211" pitchFamily="34" charset="0"/>
                        </a:rPr>
                        <a:t>quạ</a:t>
                      </a:r>
                      <a:r>
                        <a:rPr lang="en-US" sz="27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700" baseline="0" dirty="0" err="1">
                          <a:latin typeface="HP-211" pitchFamily="34" charset="0"/>
                        </a:rPr>
                        <a:t>khoác</a:t>
                      </a:r>
                      <a:r>
                        <a:rPr lang="en-US" sz="27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700" baseline="0" dirty="0" err="1">
                          <a:latin typeface="HP-211" pitchFamily="34" charset="0"/>
                        </a:rPr>
                        <a:t>lác</a:t>
                      </a:r>
                      <a:r>
                        <a:rPr lang="en-US" sz="2700" baseline="0" dirty="0">
                          <a:latin typeface="HP-211" pitchFamily="34" charset="0"/>
                        </a:rPr>
                        <a:t>.</a:t>
                      </a:r>
                      <a:endParaRPr lang="en-US" sz="2700" dirty="0">
                        <a:latin typeface="HP-211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HP-211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P-211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P-211" pitchFamily="34" charset="0"/>
                        </a:rPr>
                        <a:t>b) </a:t>
                      </a:r>
                      <a:r>
                        <a:rPr lang="en-US" sz="2800" dirty="0" err="1">
                          <a:latin typeface="HP-211" pitchFamily="34" charset="0"/>
                        </a:rPr>
                        <a:t>Thỏ</a:t>
                      </a:r>
                      <a:r>
                        <a:rPr lang="en-US" sz="28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HP-211" pitchFamily="34" charset="0"/>
                        </a:rPr>
                        <a:t>dũng</a:t>
                      </a:r>
                      <a:r>
                        <a:rPr lang="en-US" sz="28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HP-211" pitchFamily="34" charset="0"/>
                        </a:rPr>
                        <a:t>cảm</a:t>
                      </a:r>
                      <a:r>
                        <a:rPr lang="en-US" sz="2800" baseline="0" dirty="0">
                          <a:latin typeface="HP-211" pitchFamily="34" charset="0"/>
                        </a:rPr>
                        <a:t>, </a:t>
                      </a:r>
                      <a:r>
                        <a:rPr lang="en-US" sz="2800" baseline="0" dirty="0" err="1">
                          <a:latin typeface="HP-211" pitchFamily="34" charset="0"/>
                        </a:rPr>
                        <a:t>mưu</a:t>
                      </a:r>
                      <a:r>
                        <a:rPr lang="en-US" sz="28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HP-211" pitchFamily="34" charset="0"/>
                        </a:rPr>
                        <a:t>trí</a:t>
                      </a:r>
                      <a:r>
                        <a:rPr lang="en-US" sz="28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HP-211" pitchFamily="34" charset="0"/>
                        </a:rPr>
                        <a:t>cứu</a:t>
                      </a:r>
                      <a:r>
                        <a:rPr lang="en-US" sz="28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HP-211" pitchFamily="34" charset="0"/>
                        </a:rPr>
                        <a:t>quạ</a:t>
                      </a:r>
                      <a:r>
                        <a:rPr lang="en-US" sz="2800" baseline="0" dirty="0">
                          <a:latin typeface="HP-211" pitchFamily="34" charset="0"/>
                        </a:rPr>
                        <a:t>.</a:t>
                      </a:r>
                      <a:endParaRPr lang="en-US" sz="2800" dirty="0">
                        <a:latin typeface="HP-211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P-211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P-211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P-211" pitchFamily="34" charset="0"/>
                        </a:rPr>
                        <a:t>c) </a:t>
                      </a:r>
                      <a:r>
                        <a:rPr lang="en-US" sz="2800" dirty="0" err="1">
                          <a:latin typeface="HP-211" pitchFamily="34" charset="0"/>
                        </a:rPr>
                        <a:t>Quạ</a:t>
                      </a:r>
                      <a:r>
                        <a:rPr lang="en-US" sz="28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HP-211" pitchFamily="34" charset="0"/>
                        </a:rPr>
                        <a:t>cảm</a:t>
                      </a:r>
                      <a:r>
                        <a:rPr lang="en-US" sz="28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HP-211" pitchFamily="34" charset="0"/>
                        </a:rPr>
                        <a:t>ơn</a:t>
                      </a:r>
                      <a:r>
                        <a:rPr lang="en-US" sz="2800" baseline="0" dirty="0">
                          <a:latin typeface="HP-211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HP-211" pitchFamily="34" charset="0"/>
                        </a:rPr>
                        <a:t>thỏ</a:t>
                      </a:r>
                      <a:r>
                        <a:rPr lang="en-US" sz="2800" baseline="0" dirty="0">
                          <a:latin typeface="HP-211" pitchFamily="34" charset="0"/>
                        </a:rPr>
                        <a:t>.</a:t>
                      </a:r>
                      <a:endParaRPr lang="en-US" sz="2800" dirty="0">
                        <a:latin typeface="HP-211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P-211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P-211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53400" y="31242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itchFamily="34" charset="0"/>
                <a:sym typeface="Wingdings 2"/>
              </a:rPr>
              <a:t></a:t>
            </a:r>
            <a:endParaRPr lang="en-US" sz="44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4031159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itchFamily="34" charset="0"/>
                <a:sym typeface="Wingdings 2"/>
              </a:rPr>
              <a:t></a:t>
            </a:r>
            <a:endParaRPr lang="en-US" sz="44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4938118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itchFamily="34" charset="0"/>
                <a:sym typeface="Wingdings 2"/>
              </a:rPr>
              <a:t></a:t>
            </a:r>
            <a:endParaRPr lang="en-US" sz="44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1219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KTBC: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C77C5-2BE9-4571-AF61-4587623C36F2}"/>
              </a:ext>
            </a:extLst>
          </p:cNvPr>
          <p:cNvSpPr txBox="1"/>
          <p:nvPr/>
        </p:nvSpPr>
        <p:spPr>
          <a:xfrm>
            <a:off x="152400" y="821115"/>
            <a:ext cx="9067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C0099"/>
                </a:solidFill>
                <a:latin typeface="HP-211" pitchFamily="34" charset="0"/>
              </a:rPr>
              <a:t>Đôi</a:t>
            </a:r>
            <a:r>
              <a:rPr lang="en-US" sz="3600" b="1" dirty="0">
                <a:solidFill>
                  <a:srgbClr val="CC0099"/>
                </a:solidFill>
                <a:latin typeface="HP-211" pitchFamily="34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HP-211" pitchFamily="34" charset="0"/>
              </a:rPr>
              <a:t>bạn</a:t>
            </a:r>
            <a:endParaRPr lang="en-US" sz="3600" b="1" dirty="0">
              <a:solidFill>
                <a:srgbClr val="CC0099"/>
              </a:solidFill>
              <a:latin typeface="HP-211" pitchFamily="34" charset="0"/>
            </a:endParaRPr>
          </a:p>
          <a:p>
            <a:r>
              <a:rPr lang="en-US" sz="3600" dirty="0">
                <a:latin typeface="HP-211" pitchFamily="34" charset="0"/>
              </a:rPr>
              <a:t>    </a:t>
            </a:r>
            <a:r>
              <a:rPr lang="en-US" sz="3600" dirty="0" err="1">
                <a:latin typeface="HP-211" pitchFamily="34" charset="0"/>
              </a:rPr>
              <a:t>Nhà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Tuấn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có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chó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Tuyn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mèo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Kít</a:t>
            </a:r>
            <a:r>
              <a:rPr lang="en-US" sz="3600" dirty="0">
                <a:latin typeface="HP-211" pitchFamily="34" charset="0"/>
              </a:rPr>
              <a:t>. </a:t>
            </a:r>
            <a:r>
              <a:rPr lang="en-US" sz="3600" dirty="0" err="1">
                <a:latin typeface="HP-211" pitchFamily="34" charset="0"/>
              </a:rPr>
              <a:t>Hai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bạn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luôn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xoắn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xuýt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bên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nhau</a:t>
            </a:r>
            <a:r>
              <a:rPr lang="en-US" sz="3600" dirty="0">
                <a:latin typeface="HP-211" pitchFamily="34" charset="0"/>
              </a:rPr>
              <a:t>.</a:t>
            </a:r>
          </a:p>
          <a:p>
            <a:r>
              <a:rPr lang="en-US" sz="3600" dirty="0">
                <a:latin typeface="HP-211" pitchFamily="34" charset="0"/>
              </a:rPr>
              <a:t>    </a:t>
            </a:r>
            <a:r>
              <a:rPr lang="en-US" sz="3600" dirty="0" err="1">
                <a:latin typeface="HP-211" pitchFamily="34" charset="0"/>
              </a:rPr>
              <a:t>Đôi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khi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Kít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đùa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dai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Tuyn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gầm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gừ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không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bằng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lòng</a:t>
            </a:r>
            <a:r>
              <a:rPr lang="en-US" sz="3600" dirty="0">
                <a:latin typeface="HP-211" pitchFamily="34" charset="0"/>
              </a:rPr>
              <a:t>. </a:t>
            </a:r>
            <a:r>
              <a:rPr lang="en-US" sz="3600" dirty="0" err="1">
                <a:latin typeface="HP-211" pitchFamily="34" charset="0"/>
              </a:rPr>
              <a:t>Tuấn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huýt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sáo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thế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Tuyn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chạy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đến</a:t>
            </a:r>
            <a:r>
              <a:rPr lang="en-US" sz="3600" dirty="0">
                <a:latin typeface="HP-211" pitchFamily="34" charset="0"/>
              </a:rPr>
              <a:t>.</a:t>
            </a:r>
          </a:p>
          <a:p>
            <a:r>
              <a:rPr lang="en-US" sz="3600" dirty="0">
                <a:latin typeface="HP-211" pitchFamily="34" charset="0"/>
              </a:rPr>
              <a:t>    </a:t>
            </a:r>
            <a:r>
              <a:rPr lang="en-US" sz="3600" dirty="0" err="1">
                <a:latin typeface="HP-211" pitchFamily="34" charset="0"/>
              </a:rPr>
              <a:t>Một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hôm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Tuyn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và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Kít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nghịch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bên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bờ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ao</a:t>
            </a:r>
            <a:r>
              <a:rPr lang="en-US" sz="3600" dirty="0">
                <a:latin typeface="HP-211" pitchFamily="34" charset="0"/>
              </a:rPr>
              <a:t>. </a:t>
            </a:r>
            <a:r>
              <a:rPr lang="en-US" sz="3600" dirty="0" err="1">
                <a:latin typeface="HP-211" pitchFamily="34" charset="0"/>
              </a:rPr>
              <a:t>Kít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suýt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ngã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xuống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nước</a:t>
            </a:r>
            <a:r>
              <a:rPr lang="en-US" sz="3600" dirty="0">
                <a:latin typeface="HP-211" pitchFamily="34" charset="0"/>
              </a:rPr>
              <a:t>. </a:t>
            </a:r>
            <a:r>
              <a:rPr lang="en-US" sz="3600" dirty="0" err="1">
                <a:latin typeface="HP-211" pitchFamily="34" charset="0"/>
              </a:rPr>
              <a:t>Tuyn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thì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không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sợ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nước</a:t>
            </a:r>
            <a:r>
              <a:rPr lang="en-US" sz="3600" dirty="0">
                <a:latin typeface="HP-211" pitchFamily="34" charset="0"/>
              </a:rPr>
              <a:t>. </a:t>
            </a:r>
            <a:r>
              <a:rPr lang="en-US" sz="3600" dirty="0" err="1">
                <a:latin typeface="HP-211" pitchFamily="34" charset="0"/>
              </a:rPr>
              <a:t>Có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lần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nó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nhảy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xuống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ao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đuổi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lũ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vịt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kêu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váng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cả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mặt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nước</a:t>
            </a:r>
            <a:r>
              <a:rPr lang="en-US" sz="36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B77B80C0-55C7-437B-B8BF-A9F61A2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340" y="1077318"/>
            <a:ext cx="3688660" cy="71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127: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oang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oac</a:t>
            </a:r>
            <a:endParaRPr lang="en-US" altLang="en-US" sz="44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46482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4267200" y="3088727"/>
            <a:ext cx="50292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3000" dirty="0" err="1">
                <a:solidFill>
                  <a:srgbClr val="000099"/>
                </a:solidFill>
                <a:latin typeface="HP-211" panose="020B0803050302020204" pitchFamily="34" charset="0"/>
              </a:rPr>
              <a:t>oac</a:t>
            </a:r>
            <a:endParaRPr lang="vi-VN" sz="13000" dirty="0">
              <a:solidFill>
                <a:srgbClr val="000099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1524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-228600" y="3124200"/>
            <a:ext cx="50292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3000" dirty="0" err="1">
                <a:solidFill>
                  <a:srgbClr val="0070C0"/>
                </a:solidFill>
                <a:latin typeface="HP-211" panose="020B0803050302020204" pitchFamily="34" charset="0"/>
              </a:rPr>
              <a:t>oang</a:t>
            </a:r>
            <a:endParaRPr lang="vi-VN" sz="13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5181600" cy="4169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613737"/>
            <a:ext cx="4648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-211" pitchFamily="34" charset="0"/>
              </a:rPr>
              <a:t>khoang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tàu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51816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7086600" y="3886200"/>
            <a:ext cx="6858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7772400" y="3886200"/>
            <a:ext cx="1219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ng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5181600" y="17526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oang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477000" y="3886200"/>
            <a:ext cx="6096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477000" y="2819400"/>
            <a:ext cx="2514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oang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613737"/>
            <a:ext cx="3962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-211" pitchFamily="34" charset="0"/>
              </a:rPr>
              <a:t>áo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khoác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51816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7315200" y="3886200"/>
            <a:ext cx="838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81534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5181600" y="17526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oác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477000" y="3886200"/>
            <a:ext cx="8382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477000" y="2819400"/>
            <a:ext cx="2514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oac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2" name="Picture 11" descr="TV T60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4800600" cy="42633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477000" y="2819400"/>
            <a:ext cx="2514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oác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930064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oa</a:t>
            </a:r>
            <a:r>
              <a:rPr lang="en-US" sz="6000" dirty="0" err="1">
                <a:solidFill>
                  <a:srgbClr val="7030A0"/>
                </a:solidFill>
                <a:latin typeface="HP-211" pitchFamily="34" charset="0"/>
              </a:rPr>
              <a:t>ng</a:t>
            </a:r>
            <a:endParaRPr lang="en-US" sz="60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048000"/>
            <a:ext cx="31242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HP-211" pitchFamily="34" charset="0"/>
              </a:rPr>
              <a:t>khoang</a:t>
            </a:r>
            <a:endParaRPr lang="en-US" sz="60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343400"/>
            <a:ext cx="3886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áo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khoác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048000"/>
            <a:ext cx="30480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HP-211" pitchFamily="34" charset="0"/>
              </a:rPr>
              <a:t>khoác</a:t>
            </a:r>
            <a:endParaRPr lang="en-US" sz="60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905000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oa</a:t>
            </a:r>
            <a:r>
              <a:rPr lang="en-US" sz="6000" dirty="0" err="1">
                <a:solidFill>
                  <a:srgbClr val="0070C0"/>
                </a:solidFill>
                <a:latin typeface="HP-211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343400"/>
            <a:ext cx="4724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Khoang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tàu</a:t>
            </a:r>
            <a:endParaRPr lang="en-US" sz="6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800" dirty="0">
                <a:latin typeface="HP-211" pitchFamily="34" charset="0"/>
              </a:rPr>
              <a:t>.Tiếng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oang</a:t>
            </a:r>
            <a:r>
              <a:rPr lang="en-US" sz="2800" dirty="0">
                <a:latin typeface="HP-211" pitchFamily="34" charset="0"/>
              </a:rPr>
              <a:t>?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oac</a:t>
            </a:r>
            <a:r>
              <a:rPr lang="en-US" sz="2800" dirty="0">
                <a:latin typeface="HP-211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Picture 4" descr="TV T60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2065500" cy="2057400"/>
          </a:xfrm>
          <a:prstGeom prst="rect">
            <a:avLst/>
          </a:prstGeom>
        </p:spPr>
      </p:pic>
      <p:pic>
        <p:nvPicPr>
          <p:cNvPr id="6" name="Picture 5" descr="TV T60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57200"/>
            <a:ext cx="2743200" cy="1819610"/>
          </a:xfrm>
          <a:prstGeom prst="rect">
            <a:avLst/>
          </a:prstGeom>
        </p:spPr>
      </p:pic>
      <p:pic>
        <p:nvPicPr>
          <p:cNvPr id="7" name="Picture 6" descr="TV T60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422" y="609600"/>
            <a:ext cx="2215979" cy="1828800"/>
          </a:xfrm>
          <a:prstGeom prst="rect">
            <a:avLst/>
          </a:prstGeom>
        </p:spPr>
      </p:pic>
      <p:pic>
        <p:nvPicPr>
          <p:cNvPr id="8" name="Picture 7" descr="TV T60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56238"/>
            <a:ext cx="1775862" cy="2387362"/>
          </a:xfrm>
          <a:prstGeom prst="rect">
            <a:avLst/>
          </a:prstGeom>
        </p:spPr>
      </p:pic>
      <p:pic>
        <p:nvPicPr>
          <p:cNvPr id="9" name="Picture 8" descr="TV T60 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810000"/>
            <a:ext cx="2438400" cy="1958109"/>
          </a:xfrm>
          <a:prstGeom prst="rect">
            <a:avLst/>
          </a:prstGeom>
        </p:spPr>
      </p:pic>
      <p:pic>
        <p:nvPicPr>
          <p:cNvPr id="10" name="Picture 9" descr="TV T60 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3733800"/>
            <a:ext cx="2029204" cy="17515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2590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khoác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ba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lô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213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HP-211" pitchFamily="34" charset="0"/>
              </a:rPr>
              <a:t>xoạc</a:t>
            </a:r>
            <a:r>
              <a:rPr lang="en-US" sz="4000" dirty="0">
                <a:solidFill>
                  <a:srgbClr val="7030A0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-211" pitchFamily="34" charset="0"/>
              </a:rPr>
              <a:t>chân</a:t>
            </a:r>
            <a:endParaRPr lang="en-US" sz="40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59215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áo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choàng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5562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HP-211" pitchFamily="34" charset="0"/>
              </a:rPr>
              <a:t>ngoác</a:t>
            </a:r>
            <a:r>
              <a:rPr lang="en-US" sz="4000" dirty="0">
                <a:solidFill>
                  <a:srgbClr val="7030A0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-211" pitchFamily="34" charset="0"/>
              </a:rPr>
              <a:t>miệng</a:t>
            </a:r>
            <a:endParaRPr lang="en-US" sz="40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2590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quạ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khoang</a:t>
            </a:r>
            <a:endParaRPr lang="en-US" sz="4000" dirty="0">
              <a:latin typeface="HP-21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5562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HP-211" pitchFamily="34" charset="0"/>
              </a:rPr>
              <a:t>nứt</a:t>
            </a:r>
            <a:r>
              <a:rPr lang="en-US" sz="4000" dirty="0">
                <a:latin typeface="HP-211" pitchFamily="34" charset="0"/>
              </a:rPr>
              <a:t> </a:t>
            </a:r>
            <a:r>
              <a:rPr lang="en-US" sz="4000" dirty="0" err="1">
                <a:latin typeface="HP-211" pitchFamily="34" charset="0"/>
              </a:rPr>
              <a:t>toác</a:t>
            </a:r>
            <a:endParaRPr lang="en-US" sz="4000" dirty="0">
              <a:latin typeface="HP-211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72400" y="-762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7620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HP-211" pitchFamily="34" charset="0"/>
                <a:ea typeface="+mj-ea"/>
                <a:cs typeface=".VnAvant" panose="020B7200000000000000" charset="0"/>
              </a:rPr>
              <a:t>1.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1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dưới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oang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  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2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dưới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oac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-211" pitchFamily="34" charset="0"/>
              <a:ea typeface="+mj-ea"/>
              <a:cs typeface=".VnAvant" panose="020B720000000000000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514600"/>
            <a:ext cx="3048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khoác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ba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lô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71600" y="16002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96804" y="1905001"/>
            <a:ext cx="665398" cy="60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27999" y="1915202"/>
            <a:ext cx="609599" cy="58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124200" y="2514600"/>
            <a:ext cx="27432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xoạc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chân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91000" y="16002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16204" y="1905001"/>
            <a:ext cx="665398" cy="60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647399" y="1915202"/>
            <a:ext cx="609599" cy="58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019800" y="2514600"/>
            <a:ext cx="31242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quạ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khoang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11804" y="1600200"/>
            <a:ext cx="40005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716604" y="1905001"/>
            <a:ext cx="665398" cy="60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847800" y="1915201"/>
            <a:ext cx="609599" cy="58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0" y="4724400"/>
            <a:ext cx="28956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áo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choàng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19200" y="3810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544404" y="4114801"/>
            <a:ext cx="665398" cy="60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75599" y="4125002"/>
            <a:ext cx="609599" cy="58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124200" y="4724400"/>
            <a:ext cx="3429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ngoác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miệng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398" y="3810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049602" y="4114801"/>
            <a:ext cx="665398" cy="60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180797" y="4125002"/>
            <a:ext cx="609599" cy="58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858000" y="4724400"/>
            <a:ext cx="2286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nứt</a:t>
            </a:r>
            <a:r>
              <a:rPr lang="en-US" sz="36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HP-211" pitchFamily="34" charset="0"/>
              </a:rPr>
              <a:t>toác</a:t>
            </a:r>
            <a:endParaRPr lang="en-US" sz="36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792802" y="3810000"/>
            <a:ext cx="40005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8097602" y="4114801"/>
            <a:ext cx="665398" cy="609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228798" y="4125001"/>
            <a:ext cx="609599" cy="58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06348E-1FB5-461D-A2B9-51A7F1E7FE19}"/>
              </a:ext>
            </a:extLst>
          </p:cNvPr>
          <p:cNvCxnSpPr>
            <a:cxnSpLocks/>
          </p:cNvCxnSpPr>
          <p:nvPr/>
        </p:nvCxnSpPr>
        <p:spPr>
          <a:xfrm>
            <a:off x="914400" y="5410200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06348E-1FB5-461D-A2B9-51A7F1E7FE19}"/>
              </a:ext>
            </a:extLst>
          </p:cNvPr>
          <p:cNvCxnSpPr>
            <a:cxnSpLocks/>
          </p:cNvCxnSpPr>
          <p:nvPr/>
        </p:nvCxnSpPr>
        <p:spPr>
          <a:xfrm>
            <a:off x="7239000" y="3276600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152400" y="3198812"/>
            <a:ext cx="1371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152400" y="3275012"/>
            <a:ext cx="1371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3276600" y="5410200"/>
            <a:ext cx="1371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3276600" y="5486400"/>
            <a:ext cx="1371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3276600" y="3275012"/>
            <a:ext cx="11430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3276600" y="3351212"/>
            <a:ext cx="11430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7848600" y="5408612"/>
            <a:ext cx="11430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7848600" y="5484812"/>
            <a:ext cx="11430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1447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oang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447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xoang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thoảng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loạng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</a:t>
            </a:r>
            <a:r>
              <a:rPr lang="en-US" sz="3600" dirty="0">
                <a:solidFill>
                  <a:srgbClr val="002060"/>
                </a:solidFill>
                <a:latin typeface="HP-211" pitchFamily="34" charset="0"/>
              </a:rPr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048" y="848380"/>
            <a:ext cx="1281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MRVT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932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hoang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hoang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hoàng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hoãng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hoáng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hoạng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hoảng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3810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oac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8100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xoác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toạc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hoác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</a:t>
            </a:r>
            <a:r>
              <a:rPr lang="en-US" sz="3600" dirty="0">
                <a:solidFill>
                  <a:srgbClr val="002060"/>
                </a:solidFill>
                <a:latin typeface="HP-211" pitchFamily="34" charset="0"/>
              </a:rPr>
              <a:t>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46554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ngoác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6482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ngoác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ngoạc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303</Words>
  <Application>Microsoft Office PowerPoint</Application>
  <PresentationFormat>Trình chiếu Trên màn hình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9" baseType="lpstr">
      <vt:lpstr>Arial</vt:lpstr>
      <vt:lpstr>Calibri</vt:lpstr>
      <vt:lpstr>HP-211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2</cp:revision>
  <dcterms:created xsi:type="dcterms:W3CDTF">2021-03-10T16:10:57Z</dcterms:created>
  <dcterms:modified xsi:type="dcterms:W3CDTF">2022-03-03T06:40:32Z</dcterms:modified>
</cp:coreProperties>
</file>