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E26D-C2AC-46FB-A299-150FDA306A5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2248-4642-44B8-8901-0565109171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3810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8" name="Picture 7" descr="TV T75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05" y="1776181"/>
            <a:ext cx="7268590" cy="3305637"/>
          </a:xfrm>
          <a:prstGeom prst="rect">
            <a:avLst/>
          </a:prstGeom>
        </p:spPr>
      </p:pic>
      <p:pic>
        <p:nvPicPr>
          <p:cNvPr id="9" name="Picture 8" descr="B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09600"/>
            <a:ext cx="1338450" cy="909765"/>
          </a:xfrm>
          <a:prstGeom prst="rect">
            <a:avLst/>
          </a:prstGeom>
        </p:spPr>
      </p:pic>
      <p:pic>
        <p:nvPicPr>
          <p:cNvPr id="10" name="Picture 9" descr="TV T75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0" y="1780945"/>
            <a:ext cx="8516539" cy="3296110"/>
          </a:xfrm>
          <a:prstGeom prst="rect">
            <a:avLst/>
          </a:prstGeom>
        </p:spPr>
      </p:pic>
      <p:pic>
        <p:nvPicPr>
          <p:cNvPr id="11" name="Picture 10" descr="TV T75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0"/>
            <a:ext cx="9144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6220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74</a:t>
            </a:r>
          </a:p>
        </p:txBody>
      </p:sp>
      <p:pic>
        <p:nvPicPr>
          <p:cNvPr id="6" name="Picture 5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5" name="Picture 4" descr="TV T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0"/>
            <a:ext cx="8316486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0" y="4572000"/>
            <a:ext cx="457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76200" y="806708"/>
            <a:ext cx="906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HP-211" pitchFamily="34" charset="0"/>
              </a:rPr>
              <a:t>Thám</a:t>
            </a:r>
            <a:r>
              <a:rPr lang="en-US" sz="2800" b="1" dirty="0">
                <a:solidFill>
                  <a:srgbClr val="CC0099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-211" pitchFamily="34" charset="0"/>
              </a:rPr>
              <a:t>tử</a:t>
            </a:r>
            <a:r>
              <a:rPr lang="en-US" sz="2800" b="1" dirty="0">
                <a:solidFill>
                  <a:srgbClr val="CC0099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-211" pitchFamily="34" charset="0"/>
              </a:rPr>
              <a:t>mèo</a:t>
            </a:r>
            <a:endParaRPr lang="en-US" sz="2800" b="1" dirty="0">
              <a:solidFill>
                <a:srgbClr val="CC0099"/>
              </a:solidFill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400" dirty="0" err="1">
                <a:latin typeface="HP-211" pitchFamily="34" charset="0"/>
              </a:rPr>
              <a:t>Mèo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mơ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làm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thám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tử</a:t>
            </a:r>
            <a:r>
              <a:rPr lang="en-US" sz="2400" dirty="0">
                <a:latin typeface="HP-211" pitchFamily="34" charset="0"/>
              </a:rPr>
              <a:t>. </a:t>
            </a:r>
            <a:r>
              <a:rPr lang="en-US" sz="2400" dirty="0" err="1">
                <a:latin typeface="HP-211" pitchFamily="34" charset="0"/>
              </a:rPr>
              <a:t>Nhưng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đội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thám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tử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chỉ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tuyển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những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chú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chó</a:t>
            </a:r>
            <a:r>
              <a:rPr lang="en-US" sz="2400" dirty="0">
                <a:latin typeface="HP-211" pitchFamily="34" charset="0"/>
              </a:rPr>
              <a:t>. </a:t>
            </a:r>
            <a:r>
              <a:rPr lang="en-US" sz="2400" dirty="0" err="1">
                <a:latin typeface="HP-211" pitchFamily="34" charset="0"/>
              </a:rPr>
              <a:t>Thấy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mèo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họ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nguây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nguẩy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bỏ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đi</a:t>
            </a:r>
            <a:r>
              <a:rPr lang="en-US" sz="2400" dirty="0">
                <a:latin typeface="HP-211" pitchFamily="34" charset="0"/>
              </a:rPr>
              <a:t>.</a:t>
            </a:r>
          </a:p>
          <a:p>
            <a:r>
              <a:rPr lang="en-US" sz="2400" dirty="0">
                <a:latin typeface="HP-211" pitchFamily="34" charset="0"/>
              </a:rPr>
              <a:t>   </a:t>
            </a:r>
            <a:r>
              <a:rPr lang="en-US" sz="2400" dirty="0" err="1">
                <a:latin typeface="HP-211" pitchFamily="34" charset="0"/>
              </a:rPr>
              <a:t>Mèo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loay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hoay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nghĩ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kế</a:t>
            </a:r>
            <a:r>
              <a:rPr lang="en-US" sz="2400" dirty="0">
                <a:latin typeface="HP-211" pitchFamily="34" charset="0"/>
              </a:rPr>
              <a:t>. </a:t>
            </a:r>
            <a:r>
              <a:rPr lang="en-US" sz="2400" dirty="0" err="1">
                <a:latin typeface="HP-211" pitchFamily="34" charset="0"/>
              </a:rPr>
              <a:t>Nó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hóa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trang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thành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cún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và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trúng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tuyển</a:t>
            </a:r>
            <a:r>
              <a:rPr lang="en-US" sz="2400" dirty="0">
                <a:latin typeface="HP-211" pitchFamily="34" charset="0"/>
              </a:rPr>
              <a:t>.</a:t>
            </a:r>
          </a:p>
          <a:p>
            <a:r>
              <a:rPr lang="en-US" sz="2400" dirty="0">
                <a:latin typeface="HP-211" pitchFamily="34" charset="0"/>
              </a:rPr>
              <a:t>   </a:t>
            </a:r>
            <a:r>
              <a:rPr lang="en-US" sz="2400" dirty="0" err="1">
                <a:latin typeface="HP-211" pitchFamily="34" charset="0"/>
              </a:rPr>
              <a:t>Vào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đội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mèo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khám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phá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ra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một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vụ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trộm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lớn</a:t>
            </a:r>
            <a:r>
              <a:rPr lang="en-US" sz="2400" dirty="0">
                <a:latin typeface="HP-211" pitchFamily="34" charset="0"/>
              </a:rPr>
              <a:t>. </a:t>
            </a:r>
            <a:r>
              <a:rPr lang="en-US" sz="2400" dirty="0" err="1">
                <a:latin typeface="HP-211" pitchFamily="34" charset="0"/>
              </a:rPr>
              <a:t>Cả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đội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mừng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công</a:t>
            </a:r>
            <a:r>
              <a:rPr lang="en-US" sz="2400" dirty="0">
                <a:latin typeface="HP-211" pitchFamily="34" charset="0"/>
              </a:rPr>
              <a:t>. </a:t>
            </a:r>
            <a:r>
              <a:rPr lang="en-US" sz="2400" dirty="0" err="1">
                <a:latin typeface="HP-211" pitchFamily="34" charset="0"/>
              </a:rPr>
              <a:t>Đúng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lúc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được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nhà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vua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gắn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huân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chương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mèo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khoái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chí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buột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miệng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kêu</a:t>
            </a:r>
            <a:r>
              <a:rPr lang="en-US" sz="2400" dirty="0">
                <a:latin typeface="HP-211" pitchFamily="34" charset="0"/>
              </a:rPr>
              <a:t>: “</a:t>
            </a:r>
            <a:r>
              <a:rPr lang="en-US" sz="2400" dirty="0" err="1">
                <a:latin typeface="HP-211" pitchFamily="34" charset="0"/>
              </a:rPr>
              <a:t>Meo</a:t>
            </a:r>
            <a:r>
              <a:rPr lang="en-US" sz="2400" dirty="0">
                <a:latin typeface="HP-211" pitchFamily="34" charset="0"/>
              </a:rPr>
              <a:t>!”.</a:t>
            </a:r>
          </a:p>
          <a:p>
            <a:r>
              <a:rPr lang="en-US" sz="2400" dirty="0">
                <a:latin typeface="HP-211" pitchFamily="34" charset="0"/>
              </a:rPr>
              <a:t>   </a:t>
            </a:r>
            <a:r>
              <a:rPr lang="en-US" sz="2400" dirty="0" err="1">
                <a:latin typeface="HP-211" pitchFamily="34" charset="0"/>
              </a:rPr>
              <a:t>Nhưng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vì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có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tài</a:t>
            </a:r>
            <a:r>
              <a:rPr lang="en-US" sz="2400" dirty="0">
                <a:latin typeface="HP-211" pitchFamily="34" charset="0"/>
              </a:rPr>
              <a:t>, </a:t>
            </a:r>
            <a:r>
              <a:rPr lang="en-US" sz="2400" dirty="0" err="1">
                <a:latin typeface="HP-211" pitchFamily="34" charset="0"/>
              </a:rPr>
              <a:t>mèo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vẫn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được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giữ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lại</a:t>
            </a:r>
            <a:r>
              <a:rPr lang="en-US" sz="2400" dirty="0">
                <a:latin typeface="HP-211" pitchFamily="34" charset="0"/>
              </a:rPr>
              <a:t>. </a:t>
            </a:r>
            <a:r>
              <a:rPr lang="en-US" sz="2400" dirty="0" err="1">
                <a:latin typeface="HP-211" pitchFamily="34" charset="0"/>
              </a:rPr>
              <a:t>Nó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còn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lên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chức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đội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trưởng</a:t>
            </a:r>
            <a:r>
              <a:rPr lang="en-US" sz="24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                                                </a:t>
            </a:r>
            <a:endParaRPr lang="en-US" i="1" dirty="0"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V T75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819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8200" y="3886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66"/>
                </a:solidFill>
                <a:latin typeface="HP-211" pitchFamily="34" charset="0"/>
              </a:rPr>
              <a:t>Cá</a:t>
            </a:r>
            <a:r>
              <a:rPr lang="en-US" sz="3400" b="1" dirty="0">
                <a:solidFill>
                  <a:srgbClr val="FF0066"/>
                </a:solidFill>
                <a:latin typeface="HP-211" pitchFamily="34" charset="0"/>
              </a:rPr>
              <a:t> to, </a:t>
            </a:r>
            <a:r>
              <a:rPr lang="en-US" sz="3400" b="1" dirty="0" err="1">
                <a:solidFill>
                  <a:srgbClr val="FF0066"/>
                </a:solidFill>
                <a:latin typeface="HP-211" pitchFamily="34" charset="0"/>
              </a:rPr>
              <a:t>cá</a:t>
            </a:r>
            <a:r>
              <a:rPr lang="en-US" sz="3400" b="1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HP-211" pitchFamily="34" charset="0"/>
              </a:rPr>
              <a:t>nhỏ</a:t>
            </a:r>
            <a:endParaRPr lang="en-US" sz="3400" b="1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400" dirty="0">
                <a:latin typeface="HP-211" pitchFamily="34" charset="0"/>
              </a:rPr>
              <a:t>  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to </a:t>
            </a:r>
            <a:r>
              <a:rPr lang="en-US" sz="3400" dirty="0" err="1">
                <a:latin typeface="HP-211" pitchFamily="34" charset="0"/>
              </a:rPr>
              <a:t>đuổi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bắt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lũ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nhỏ</a:t>
            </a:r>
            <a:r>
              <a:rPr lang="en-US" sz="3400" dirty="0">
                <a:latin typeface="HP-211" pitchFamily="34" charset="0"/>
              </a:rPr>
              <a:t>. </a:t>
            </a:r>
            <a:r>
              <a:rPr lang="en-US" sz="3400" dirty="0" err="1">
                <a:latin typeface="HP-211" pitchFamily="34" charset="0"/>
              </a:rPr>
              <a:t>Lũ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nhỏ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luýnh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quýnh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xin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tha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mạng</a:t>
            </a:r>
            <a:r>
              <a:rPr lang="en-US" sz="3400" dirty="0">
                <a:latin typeface="HP-211" pitchFamily="34" charset="0"/>
              </a:rPr>
              <a:t>.</a:t>
            </a:r>
          </a:p>
          <a:p>
            <a:r>
              <a:rPr lang="en-US" sz="3400" dirty="0">
                <a:latin typeface="HP-211" pitchFamily="34" charset="0"/>
              </a:rPr>
              <a:t>  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to </a:t>
            </a:r>
            <a:r>
              <a:rPr lang="en-US" sz="3400" dirty="0" err="1">
                <a:latin typeface="HP-211" pitchFamily="34" charset="0"/>
              </a:rPr>
              <a:t>ngoác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miệng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rộng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huếch</a:t>
            </a:r>
            <a:r>
              <a:rPr lang="en-US" sz="3400" dirty="0">
                <a:latin typeface="HP-211" pitchFamily="34" charset="0"/>
              </a:rPr>
              <a:t>, </a:t>
            </a:r>
            <a:r>
              <a:rPr lang="en-US" sz="3400" dirty="0" err="1">
                <a:latin typeface="HP-211" pitchFamily="34" charset="0"/>
              </a:rPr>
              <a:t>huênh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hoang</a:t>
            </a:r>
            <a:r>
              <a:rPr lang="en-US" sz="3400" dirty="0">
                <a:latin typeface="HP-211" pitchFamily="34" charset="0"/>
              </a:rPr>
              <a:t>: “</a:t>
            </a:r>
            <a:r>
              <a:rPr lang="en-US" sz="3400" dirty="0" err="1">
                <a:latin typeface="HP-211" pitchFamily="34" charset="0"/>
              </a:rPr>
              <a:t>kẻ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yếu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phải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làm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thức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ăn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cho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kẻ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mạnh</a:t>
            </a:r>
            <a:r>
              <a:rPr lang="en-US" sz="3400" dirty="0">
                <a:latin typeface="HP-211" pitchFamily="34" charset="0"/>
              </a:rPr>
              <a:t>”.</a:t>
            </a:r>
          </a:p>
          <a:p>
            <a:r>
              <a:rPr lang="en-US" sz="3400" dirty="0">
                <a:latin typeface="HP-211" pitchFamily="34" charset="0"/>
              </a:rPr>
              <a:t>    </a:t>
            </a:r>
            <a:r>
              <a:rPr lang="en-US" sz="3400" dirty="0" err="1">
                <a:latin typeface="HP-211" pitchFamily="34" charset="0"/>
              </a:rPr>
              <a:t>Xoạch</a:t>
            </a:r>
            <a:r>
              <a:rPr lang="en-US" sz="3400" dirty="0">
                <a:latin typeface="HP-211" pitchFamily="34" charset="0"/>
              </a:rPr>
              <a:t>! </a:t>
            </a:r>
            <a:r>
              <a:rPr lang="en-US" sz="3400" dirty="0" err="1">
                <a:latin typeface="HP-211" pitchFamily="34" charset="0"/>
              </a:rPr>
              <a:t>Một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chiếc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lưới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quăng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xuống</a:t>
            </a:r>
            <a:r>
              <a:rPr lang="en-US" sz="3400" dirty="0">
                <a:latin typeface="HP-211" pitchFamily="34" charset="0"/>
              </a:rPr>
              <a:t>, </a:t>
            </a:r>
            <a:r>
              <a:rPr lang="en-US" sz="3400" dirty="0" err="1">
                <a:latin typeface="HP-211" pitchFamily="34" charset="0"/>
              </a:rPr>
              <a:t>chụp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lấy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cả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bọn</a:t>
            </a:r>
            <a:r>
              <a:rPr lang="en-US" sz="3400" dirty="0">
                <a:latin typeface="HP-211" pitchFamily="34" charset="0"/>
              </a:rPr>
              <a:t>. </a:t>
            </a:r>
            <a:r>
              <a:rPr lang="en-US" sz="3400" dirty="0" err="1">
                <a:latin typeface="HP-211" pitchFamily="34" charset="0"/>
              </a:rPr>
              <a:t>Lũ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nhỏ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lọt</a:t>
            </a:r>
            <a:r>
              <a:rPr lang="en-US" sz="3400" dirty="0">
                <a:latin typeface="HP-211" pitchFamily="34" charset="0"/>
              </a:rPr>
              <a:t> qua </a:t>
            </a:r>
            <a:r>
              <a:rPr lang="en-US" sz="3400" dirty="0" err="1">
                <a:latin typeface="HP-211" pitchFamily="34" charset="0"/>
              </a:rPr>
              <a:t>mắt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lưới</a:t>
            </a:r>
            <a:r>
              <a:rPr lang="en-US" sz="3400" dirty="0">
                <a:latin typeface="HP-211" pitchFamily="34" charset="0"/>
              </a:rPr>
              <a:t>, </a:t>
            </a:r>
            <a:r>
              <a:rPr lang="en-US" sz="3400" dirty="0" err="1">
                <a:latin typeface="HP-211" pitchFamily="34" charset="0"/>
              </a:rPr>
              <a:t>thoát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hết</a:t>
            </a:r>
            <a:r>
              <a:rPr lang="en-US" sz="3400" dirty="0">
                <a:latin typeface="HP-211" pitchFamily="34" charset="0"/>
              </a:rPr>
              <a:t>. </a:t>
            </a:r>
            <a:r>
              <a:rPr lang="en-US" sz="3400" dirty="0" err="1">
                <a:latin typeface="HP-211" pitchFamily="34" charset="0"/>
              </a:rPr>
              <a:t>Chỉ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to </a:t>
            </a:r>
            <a:r>
              <a:rPr lang="en-US" sz="3400" dirty="0" err="1">
                <a:latin typeface="HP-211" pitchFamily="34" charset="0"/>
              </a:rPr>
              <a:t>bọ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mắc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lại</a:t>
            </a:r>
            <a:r>
              <a:rPr lang="en-US" sz="3400" dirty="0">
                <a:latin typeface="HP-211" pitchFamily="34" charset="0"/>
              </a:rPr>
              <a:t>. </a:t>
            </a:r>
            <a:r>
              <a:rPr lang="en-US" sz="3400" dirty="0" err="1">
                <a:latin typeface="HP-211" pitchFamily="34" charset="0"/>
              </a:rPr>
              <a:t>Lũ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nhỏ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ngoảnh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đầu</a:t>
            </a:r>
            <a:r>
              <a:rPr lang="en-US" sz="3400" dirty="0">
                <a:latin typeface="HP-211" pitchFamily="34" charset="0"/>
              </a:rPr>
              <a:t>, </a:t>
            </a:r>
            <a:r>
              <a:rPr lang="en-US" sz="3400" dirty="0" err="1">
                <a:latin typeface="HP-211" pitchFamily="34" charset="0"/>
              </a:rPr>
              <a:t>bảo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cá</a:t>
            </a:r>
            <a:r>
              <a:rPr lang="en-US" sz="3400" dirty="0">
                <a:latin typeface="HP-211" pitchFamily="34" charset="0"/>
              </a:rPr>
              <a:t> to: “</a:t>
            </a:r>
            <a:r>
              <a:rPr lang="en-US" sz="3400" dirty="0" err="1">
                <a:latin typeface="HP-211" pitchFamily="34" charset="0"/>
              </a:rPr>
              <a:t>Tiếc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là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có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kẻ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còn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mạnh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hơn</a:t>
            </a:r>
            <a:r>
              <a:rPr lang="en-US" sz="3400" dirty="0">
                <a:latin typeface="HP-211" pitchFamily="34" charset="0"/>
              </a:rPr>
              <a:t> </a:t>
            </a:r>
            <a:r>
              <a:rPr lang="en-US" sz="3400" dirty="0" err="1">
                <a:latin typeface="HP-211" pitchFamily="34" charset="0"/>
              </a:rPr>
              <a:t>bác</a:t>
            </a:r>
            <a:r>
              <a:rPr lang="en-US" sz="3400" dirty="0">
                <a:latin typeface="HP-211" pitchFamily="34" charset="0"/>
              </a:rPr>
              <a:t>”.</a:t>
            </a:r>
          </a:p>
          <a:p>
            <a:endParaRPr lang="en-US" sz="36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40" y="1077318"/>
            <a:ext cx="3688660" cy="6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136: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oai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oay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uây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0" y="2286000"/>
            <a:ext cx="2971799" cy="28194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0" y="2940792"/>
            <a:ext cx="3048000" cy="17081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0500" dirty="0" err="1">
                <a:solidFill>
                  <a:srgbClr val="0070C0"/>
                </a:solidFill>
                <a:latin typeface="HP-211" panose="020B0803050302020204" pitchFamily="34" charset="0"/>
              </a:rPr>
              <a:t>oai</a:t>
            </a:r>
            <a:endParaRPr lang="vi-VN" sz="105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3124200" y="2362200"/>
            <a:ext cx="2971799" cy="28194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2819400" y="3018482"/>
            <a:ext cx="3733800" cy="16312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0000" dirty="0" err="1">
                <a:solidFill>
                  <a:srgbClr val="0070C0"/>
                </a:solidFill>
                <a:latin typeface="HP-211" panose="020B0803050302020204" pitchFamily="34" charset="0"/>
              </a:rPr>
              <a:t>oay</a:t>
            </a:r>
            <a:endParaRPr lang="vi-VN" sz="10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6172200" y="2362200"/>
            <a:ext cx="2971799" cy="28194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5791200" y="2940792"/>
            <a:ext cx="3733800" cy="16312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0000" dirty="0" err="1">
                <a:solidFill>
                  <a:srgbClr val="0070C0"/>
                </a:solidFill>
                <a:latin typeface="HP-211" panose="020B0803050302020204" pitchFamily="34" charset="0"/>
              </a:rPr>
              <a:t>uây</a:t>
            </a:r>
            <a:endParaRPr lang="vi-VN" sz="10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46624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4191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điện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thoại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181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315200" y="3886200"/>
            <a:ext cx="838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181600" y="17526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oại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8382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oai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oại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689937"/>
            <a:ext cx="3962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ghế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xoay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181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315200" y="3886200"/>
            <a:ext cx="838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181600" y="17526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8382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3" name="Picture 12" descr="TV T7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343400" cy="434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32737"/>
            <a:ext cx="4191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khuấy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bột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181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315200" y="3886200"/>
            <a:ext cx="838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181600" y="17526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uấy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8382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794337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uấy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3" name="Picture 12" descr="TV T74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94179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014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oa</a:t>
            </a:r>
            <a:r>
              <a:rPr lang="en-US" sz="6000" dirty="0" err="1">
                <a:solidFill>
                  <a:srgbClr val="7030A0"/>
                </a:solidFill>
                <a:latin typeface="HP-211" pitchFamily="34" charset="0"/>
              </a:rPr>
              <a:t>i</a:t>
            </a:r>
            <a:endParaRPr lang="en-US" sz="6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6764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HP-211" pitchFamily="34" charset="0"/>
              </a:rPr>
              <a:t>o</a:t>
            </a:r>
            <a:r>
              <a:rPr lang="en-US" sz="6000">
                <a:solidFill>
                  <a:srgbClr val="FF0000"/>
                </a:solidFill>
                <a:latin typeface="HP-211" pitchFamily="34" charset="0"/>
              </a:rPr>
              <a:t>a</a:t>
            </a:r>
            <a:r>
              <a:rPr lang="en-US" sz="6000">
                <a:solidFill>
                  <a:srgbClr val="0070C0"/>
                </a:solidFill>
                <a:latin typeface="HP-211" pitchFamily="34" charset="0"/>
              </a:rPr>
              <a:t>y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6764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y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19400"/>
            <a:ext cx="25908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thoại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819400"/>
            <a:ext cx="25908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xoay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819400"/>
            <a:ext cx="25908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khuấy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987463"/>
            <a:ext cx="25908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điện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thoại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962400"/>
            <a:ext cx="25908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ghế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xoay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937337"/>
            <a:ext cx="25908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khuấy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bột</a:t>
            </a:r>
            <a:endParaRPr lang="en-US" sz="6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.Tiếng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oai</a:t>
            </a:r>
            <a:r>
              <a:rPr lang="en-US" sz="2800" dirty="0" err="1">
                <a:latin typeface="HP-211" pitchFamily="34" charset="0"/>
              </a:rPr>
              <a:t>?Tiếng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err="1">
                <a:latin typeface="HP-211" pitchFamily="34" charset="0"/>
              </a:rPr>
              <a:t>vần</a:t>
            </a:r>
            <a:r>
              <a:rPr lang="en-US" sz="2800">
                <a:latin typeface="HP-211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HP-211" pitchFamily="34" charset="0"/>
              </a:rPr>
              <a:t>o</a:t>
            </a:r>
            <a:r>
              <a:rPr lang="en-US" sz="2800">
                <a:solidFill>
                  <a:srgbClr val="FF0000"/>
                </a:solidFill>
                <a:latin typeface="HP-211" pitchFamily="34" charset="0"/>
              </a:rPr>
              <a:t>ay</a:t>
            </a:r>
            <a:r>
              <a:rPr lang="en-US" sz="2800" dirty="0">
                <a:latin typeface="HP-211" pitchFamily="34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uây</a:t>
            </a:r>
            <a:r>
              <a:rPr lang="en-US" sz="2800" dirty="0">
                <a:latin typeface="HP-211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74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2299369" cy="1905000"/>
          </a:xfrm>
          <a:prstGeom prst="rect">
            <a:avLst/>
          </a:prstGeom>
        </p:spPr>
      </p:pic>
      <p:pic>
        <p:nvPicPr>
          <p:cNvPr id="6" name="Picture 5" descr="TV T74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066800"/>
            <a:ext cx="2734887" cy="2133600"/>
          </a:xfrm>
          <a:prstGeom prst="rect">
            <a:avLst/>
          </a:prstGeom>
        </p:spPr>
      </p:pic>
      <p:pic>
        <p:nvPicPr>
          <p:cNvPr id="7" name="Picture 6" descr="TV T74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57600"/>
            <a:ext cx="2228606" cy="2310050"/>
          </a:xfrm>
          <a:prstGeom prst="rect">
            <a:avLst/>
          </a:prstGeom>
        </p:spPr>
      </p:pic>
      <p:pic>
        <p:nvPicPr>
          <p:cNvPr id="8" name="Picture 7" descr="TV T74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038600"/>
            <a:ext cx="2962827" cy="2106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quả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xoài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163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ngoái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lại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830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ngoe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nguẩy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0592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lốc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xoáy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quả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</a:t>
            </a:r>
            <a:r>
              <a:rPr lang="en-US" sz="3600" dirty="0" err="1">
                <a:solidFill>
                  <a:srgbClr val="FF0000"/>
                </a:solidFill>
                <a:latin typeface="HP-211" pitchFamily="34" charset="0"/>
              </a:rPr>
              <a:t>oài</a:t>
            </a:r>
            <a:endParaRPr lang="en-US" sz="36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163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ng</a:t>
            </a:r>
            <a:r>
              <a:rPr lang="en-US" sz="3600" dirty="0" err="1">
                <a:solidFill>
                  <a:srgbClr val="FF0000"/>
                </a:solidFill>
                <a:latin typeface="HP-211" pitchFamily="34" charset="0"/>
              </a:rPr>
              <a:t>oái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lại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60592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lốc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</a:t>
            </a:r>
            <a:r>
              <a:rPr lang="en-US" sz="3600" dirty="0" err="1">
                <a:solidFill>
                  <a:srgbClr val="0070C0"/>
                </a:solidFill>
                <a:latin typeface="HP-211" pitchFamily="34" charset="0"/>
              </a:rPr>
              <a:t>oáy</a:t>
            </a:r>
            <a:endParaRPr lang="en-US" sz="36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830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ngoe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</a:t>
            </a:r>
            <a:r>
              <a:rPr lang="en-US" sz="3600" dirty="0" err="1">
                <a:solidFill>
                  <a:srgbClr val="CC3399"/>
                </a:solidFill>
                <a:latin typeface="HP-211" pitchFamily="34" charset="0"/>
              </a:rPr>
              <a:t>uẩy</a:t>
            </a:r>
            <a:endParaRPr lang="en-US" sz="3600" dirty="0">
              <a:solidFill>
                <a:srgbClr val="CC3399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1000" y="838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oai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838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khoai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khoái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loại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thoái</a:t>
            </a:r>
            <a:endParaRPr lang="en-US" sz="36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48" y="38100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loai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loai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loài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loái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loải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loãi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loại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4800" y="23694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oay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3694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ngoáy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khoáy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quay,</a:t>
            </a:r>
            <a:endParaRPr lang="en-US" sz="36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ngoay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2420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ngoay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ngoày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ngoáy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</a:p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ngoảy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ngoãy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ngoạy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34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nguây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33400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nguây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nguầy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nguấy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</a:p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nguẩy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nguẫy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nguậy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04800" y="4572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uây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4572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nguấy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quậy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khuẩy</a:t>
            </a:r>
            <a:endParaRPr lang="en-US" sz="3600" dirty="0">
              <a:solidFill>
                <a:srgbClr val="00206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376</Words>
  <Application>Microsoft Office PowerPoint</Application>
  <PresentationFormat>Trình chiếu Trên màn hình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2021-03-21T19:40:18Z</dcterms:created>
  <dcterms:modified xsi:type="dcterms:W3CDTF">2022-03-14T09:23:14Z</dcterms:modified>
</cp:coreProperties>
</file>