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4"/>
  </p:notesMasterIdLst>
  <p:sldIdLst>
    <p:sldId id="326" r:id="rId2"/>
    <p:sldId id="325" r:id="rId3"/>
    <p:sldId id="313" r:id="rId4"/>
    <p:sldId id="323" r:id="rId5"/>
    <p:sldId id="305" r:id="rId6"/>
    <p:sldId id="316" r:id="rId7"/>
    <p:sldId id="317" r:id="rId8"/>
    <p:sldId id="309" r:id="rId9"/>
    <p:sldId id="318" r:id="rId10"/>
    <p:sldId id="310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>
        <p:scale>
          <a:sx n="70" d="100"/>
          <a:sy n="70" d="100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A8E6DE9-D8D0-4D3B-8850-4C89614AEA71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3A7C822-5B09-45E5-B6D8-B774D202E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0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0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94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54522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419142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079212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711" r:id="rId4"/>
    <p:sldLayoutId id="2147483712" r:id="rId5"/>
    <p:sldLayoutId id="2147483714" r:id="rId6"/>
    <p:sldLayoutId id="2147483819" r:id="rId7"/>
    <p:sldLayoutId id="2147483820" r:id="rId8"/>
    <p:sldLayoutId id="214748382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-743186" y="-1001105"/>
            <a:ext cx="13678371" cy="732072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2707273" y="1657210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0" y="1703971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64498" y="5715913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4433628"/>
            <a:ext cx="2567284" cy="2613245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8073766" y="4317474"/>
            <a:ext cx="4488193" cy="281355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647771" y="3686175"/>
              <a:ext cx="589904" cy="38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1A4</a:t>
              </a:r>
              <a:endPara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lời chào"/>
          <p:cNvSpPr txBox="1"/>
          <p:nvPr/>
        </p:nvSpPr>
        <p:spPr>
          <a:xfrm>
            <a:off x="2038912" y="2923150"/>
            <a:ext cx="7754031" cy="1494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</a:t>
            </a:r>
            <a:r>
              <a:rPr lang="en-US" sz="2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</a:p>
          <a:p>
            <a:pPr algn="ctr"/>
            <a:r>
              <a:rPr lang="en-US" sz="2000" b="1" spc="300" dirty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0338" y="4638657"/>
            <a:ext cx="8177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00" dirty="0" err="1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Môn</a:t>
            </a:r>
            <a:r>
              <a:rPr lang="en-US" sz="3600" b="1" spc="300" dirty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: </a:t>
            </a:r>
            <a:r>
              <a:rPr lang="en-US" sz="3600" b="1" spc="300" dirty="0" err="1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Tiếng</a:t>
            </a:r>
            <a:r>
              <a:rPr lang="en-US" sz="3600" b="1" spc="300" dirty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 </a:t>
            </a:r>
            <a:r>
              <a:rPr lang="en-US" sz="3600" b="1" spc="300" dirty="0" err="1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Việt</a:t>
            </a:r>
            <a:endParaRPr lang="en-US" sz="3600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VN-Wallows" pitchFamily="50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30461" y="5874006"/>
            <a:ext cx="6831224" cy="102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viên</a:t>
            </a:r>
            <a:r>
              <a:rPr lang="en-US" sz="4400" b="1" dirty="0">
                <a:solidFill>
                  <a:srgbClr val="FF0000"/>
                </a:solidFill>
                <a:latin typeface="UTM Edwardian" panose="020406030505060202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Hà</a:t>
            </a:r>
            <a:r>
              <a:rPr lang="en-US" sz="44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Thị</a:t>
            </a:r>
            <a:r>
              <a:rPr lang="en-US" sz="44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Hải</a:t>
            </a:r>
            <a:r>
              <a:rPr lang="en-US" sz="4400" b="1" dirty="0">
                <a:solidFill>
                  <a:srgbClr val="FF0000"/>
                </a:solidFill>
                <a:latin typeface="UTM Edwardian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Edwardian" panose="02040603050506020204" pitchFamily="18" charset="0"/>
              </a:rPr>
              <a:t>Yến</a:t>
            </a:r>
            <a:endParaRPr lang="en-US" sz="4400" b="1" dirty="0">
              <a:solidFill>
                <a:srgbClr val="FF0000"/>
              </a:solidFill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58531EC-D1C8-4194-82F7-1ACF89B2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" y="2454797"/>
            <a:ext cx="11933238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1">
            <a:extLst>
              <a:ext uri="{FF2B5EF4-FFF2-40B4-BE49-F238E27FC236}">
                <a16:creationId xmlns:a16="http://schemas.microsoft.com/office/drawing/2014/main" xmlns="" id="{01ED30B6-F99B-4D5E-918C-3705F935E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427038"/>
            <a:ext cx="27193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3" descr="hinh-nen-powerpoint-dep-nhat-12.jpg">
            <a:extLst>
              <a:ext uri="{FF2B5EF4-FFF2-40B4-BE49-F238E27FC236}">
                <a16:creationId xmlns:a16="http://schemas.microsoft.com/office/drawing/2014/main" xmlns="" id="{B761875D-D2E9-428E-8901-3CBCFE8E9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6" y="1292225"/>
            <a:ext cx="11261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E0C37015-A72F-4AC5-BCF3-63B454CE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51" y="2803525"/>
            <a:ext cx="8061325" cy="173355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5782" name="WordArt 15">
            <a:extLst>
              <a:ext uri="{FF2B5EF4-FFF2-40B4-BE49-F238E27FC236}">
                <a16:creationId xmlns:a16="http://schemas.microsoft.com/office/drawing/2014/main" xmlns="" id="{5CED0184-43E2-4EC6-A3BA-AB6E48E05F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5100" y="3082306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 BẢNG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4">
            <a:extLst>
              <a:ext uri="{FF2B5EF4-FFF2-40B4-BE49-F238E27FC236}">
                <a16:creationId xmlns:a16="http://schemas.microsoft.com/office/drawing/2014/main" xmlns="" id="{A21A2E8B-3D3B-4A19-A83C-036002F9803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55343" y="3071141"/>
            <a:ext cx="11003425" cy="8985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600" b="1" dirty="0" err="1" smtClean="0">
                <a:solidFill>
                  <a:srgbClr val="FF8119"/>
                </a:solidFill>
              </a:rPr>
              <a:t>Cảm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ơn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quý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thầy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cô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đã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đến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thăm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> </a:t>
            </a:r>
            <a:r>
              <a:rPr lang="en-US" altLang="en-US" sz="6600" b="1" dirty="0" err="1" smtClean="0">
                <a:solidFill>
                  <a:srgbClr val="FF8119"/>
                </a:solidFill>
              </a:rPr>
              <a:t>lớp</a:t>
            </a:r>
            <a:r>
              <a:rPr lang="en-US" altLang="en-US" sz="6600" b="1" dirty="0" smtClean="0">
                <a:solidFill>
                  <a:srgbClr val="FF8119"/>
                </a:solidFill>
              </a:rPr>
              <a:t/>
            </a:r>
            <a:br>
              <a:rPr lang="en-US" altLang="en-US" sz="6600" b="1" dirty="0" smtClean="0">
                <a:solidFill>
                  <a:srgbClr val="FF8119"/>
                </a:solidFill>
              </a:rPr>
            </a:br>
            <a:r>
              <a:rPr lang="en-US" altLang="en-US" sz="6600" b="1" dirty="0" err="1" smtClean="0">
                <a:solidFill>
                  <a:srgbClr val="FF0000"/>
                </a:solidFill>
              </a:rPr>
              <a:t>Chúc</a:t>
            </a:r>
            <a:r>
              <a:rPr lang="en-US" altLang="en-US" sz="6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các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em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học</a:t>
            </a:r>
            <a:r>
              <a:rPr lang="en-US" altLang="en-US" sz="6600" b="1" dirty="0">
                <a:solidFill>
                  <a:srgbClr val="FF0000"/>
                </a:solidFill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</a:rPr>
              <a:t>tốt</a:t>
            </a:r>
            <a:r>
              <a:rPr lang="en-US" altLang="en-US" sz="66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7FF62CAD-2E54-483E-BC40-8A23183AA267}"/>
              </a:ext>
            </a:extLst>
          </p:cNvPr>
          <p:cNvSpPr>
            <a:spLocks/>
          </p:cNvSpPr>
          <p:nvPr/>
        </p:nvSpPr>
        <p:spPr bwMode="gray">
          <a:xfrm>
            <a:off x="6527800" y="152400"/>
            <a:ext cx="2341563" cy="1792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A8D24114-BE7C-4294-8D33-54DF2FC68030}"/>
              </a:ext>
            </a:extLst>
          </p:cNvPr>
          <p:cNvSpPr>
            <a:spLocks/>
          </p:cNvSpPr>
          <p:nvPr/>
        </p:nvSpPr>
        <p:spPr bwMode="gray">
          <a:xfrm>
            <a:off x="3225800" y="639763"/>
            <a:ext cx="2463800" cy="18637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5" name="Nhóm 34">
            <a:extLst>
              <a:ext uri="{FF2B5EF4-FFF2-40B4-BE49-F238E27FC236}">
                <a16:creationId xmlns:a16="http://schemas.microsoft.com/office/drawing/2014/main" xmlns="" id="{57487B9E-5D9D-48A8-803F-8D066A80C206}"/>
              </a:ext>
            </a:extLst>
          </p:cNvPr>
          <p:cNvGrpSpPr/>
          <p:nvPr/>
        </p:nvGrpSpPr>
        <p:grpSpPr>
          <a:xfrm>
            <a:off x="1672039" y="2625650"/>
            <a:ext cx="2711329" cy="3735962"/>
            <a:chOff x="2118292" y="2792564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>
              <a:extLst>
                <a:ext uri="{FF2B5EF4-FFF2-40B4-BE49-F238E27FC236}">
                  <a16:creationId xmlns:a16="http://schemas.microsoft.com/office/drawing/2014/main" xmlns="" id="{A2FF5182-2AB4-4DB3-A1DE-0160B91A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AutoShape 17">
              <a:extLst>
                <a:ext uri="{FF2B5EF4-FFF2-40B4-BE49-F238E27FC236}">
                  <a16:creationId xmlns:a16="http://schemas.microsoft.com/office/drawing/2014/main" xmlns="" id="{670233F4-4038-4EAB-A007-B25539FA63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AutoShape 18">
              <a:extLst>
                <a:ext uri="{FF2B5EF4-FFF2-40B4-BE49-F238E27FC236}">
                  <a16:creationId xmlns:a16="http://schemas.microsoft.com/office/drawing/2014/main" xmlns="" id="{75386F03-F531-4C6D-81BD-4C3E19D81C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" name="AutoShape 19">
              <a:extLst>
                <a:ext uri="{FF2B5EF4-FFF2-40B4-BE49-F238E27FC236}">
                  <a16:creationId xmlns:a16="http://schemas.microsoft.com/office/drawing/2014/main" xmlns="" id="{3486FCE5-4311-4850-9786-30A41F37B5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Nhóm 35">
            <a:extLst>
              <a:ext uri="{FF2B5EF4-FFF2-40B4-BE49-F238E27FC236}">
                <a16:creationId xmlns:a16="http://schemas.microsoft.com/office/drawing/2014/main" xmlns="" id="{AEF868AF-11CC-4C09-8B5D-9F660D95B2BC}"/>
              </a:ext>
            </a:extLst>
          </p:cNvPr>
          <p:cNvGrpSpPr/>
          <p:nvPr/>
        </p:nvGrpSpPr>
        <p:grpSpPr>
          <a:xfrm>
            <a:off x="4823773" y="2076995"/>
            <a:ext cx="2739614" cy="3226525"/>
            <a:chOff x="4413024" y="2403578"/>
            <a:chExt cx="2098787" cy="301174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xmlns="" id="{A2893C3D-1632-4416-AB65-83EFB4153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xmlns="" id="{36AFBAB9-05A5-4346-893D-2C518EEE872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xmlns="" id="{650AB03E-7633-4D3E-A7AD-103D8C4389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xmlns="" id="{1AFBACFA-8BA7-423A-999A-DF72E89D93A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Nhóm 36">
            <a:extLst>
              <a:ext uri="{FF2B5EF4-FFF2-40B4-BE49-F238E27FC236}">
                <a16:creationId xmlns:a16="http://schemas.microsoft.com/office/drawing/2014/main" xmlns="" id="{17D08A13-F7D0-47BE-A844-26D0507BF8BE}"/>
              </a:ext>
            </a:extLst>
          </p:cNvPr>
          <p:cNvGrpSpPr/>
          <p:nvPr/>
        </p:nvGrpSpPr>
        <p:grpSpPr>
          <a:xfrm>
            <a:off x="8019767" y="1293236"/>
            <a:ext cx="2717651" cy="3152186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" name="AutoShape 8">
              <a:extLst>
                <a:ext uri="{FF2B5EF4-FFF2-40B4-BE49-F238E27FC236}">
                  <a16:creationId xmlns:a16="http://schemas.microsoft.com/office/drawing/2014/main" xmlns="" id="{81AA03A1-2E7C-40DA-A007-FD5BD1D8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xmlns="" id="{F053E51A-A8FC-4B9C-9069-09566B66CB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xmlns="" id="{BCCF266B-6423-4319-A745-679ACB71B8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11">
              <a:extLst>
                <a:ext uri="{FF2B5EF4-FFF2-40B4-BE49-F238E27FC236}">
                  <a16:creationId xmlns:a16="http://schemas.microsoft.com/office/drawing/2014/main" xmlns="" id="{6F62F4E3-3E82-46AA-A1CB-A765267737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5303" name="TextBox 19">
            <a:extLst>
              <a:ext uri="{FF2B5EF4-FFF2-40B4-BE49-F238E27FC236}">
                <a16:creationId xmlns:a16="http://schemas.microsoft.com/office/drawing/2014/main" xmlns="" id="{B6A5B8F4-EC77-42FA-B20A-E6DEE9EA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76550"/>
            <a:ext cx="2709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</a:t>
            </a:r>
          </a:p>
        </p:txBody>
      </p:sp>
      <p:sp>
        <p:nvSpPr>
          <p:cNvPr id="55304" name="TextBox 20">
            <a:extLst>
              <a:ext uri="{FF2B5EF4-FFF2-40B4-BE49-F238E27FC236}">
                <a16:creationId xmlns:a16="http://schemas.microsoft.com/office/drawing/2014/main" xmlns="" id="{65CD663C-6FC7-446E-AD93-0054F5B9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3265488"/>
            <a:ext cx="24733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22</a:t>
            </a:r>
          </a:p>
        </p:txBody>
      </p:sp>
      <p:sp>
        <p:nvSpPr>
          <p:cNvPr id="55305" name="TextBox 21">
            <a:extLst>
              <a:ext uri="{FF2B5EF4-FFF2-40B4-BE49-F238E27FC236}">
                <a16:creationId xmlns:a16="http://schemas.microsoft.com/office/drawing/2014/main" xmlns="" id="{2C48D2DC-4CBF-43A7-B77E-C3948E68C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92" y="2160083"/>
            <a:ext cx="30050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UTM Avo" panose="02040603050506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UTM Avo" panose="0204060305050602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UTM Avo" panose="0204060305050602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UTM Avo" panose="0204060305050602020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810" y="5568287"/>
            <a:ext cx="135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8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xmlns="" id="{897726C7-ABF9-467B-819C-7ADE19640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65539" name="PA_图片 6">
            <a:extLst>
              <a:ext uri="{FF2B5EF4-FFF2-40B4-BE49-F238E27FC236}">
                <a16:creationId xmlns:a16="http://schemas.microsoft.com/office/drawing/2014/main" xmlns="" id="{95DF7D7C-886C-48D1-BB22-247A7C6A06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1" r="9743" b="11258"/>
          <a:stretch/>
        </p:blipFill>
        <p:spPr bwMode="auto">
          <a:xfrm>
            <a:off x="835025" y="1494262"/>
            <a:ext cx="9013825" cy="48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xmlns="" id="{1F759638-A868-41E5-9EC5-FB2027E3B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575" y="-509588"/>
            <a:ext cx="2052638" cy="22558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5541" name="PA_图片 3">
            <a:extLst>
              <a:ext uri="{FF2B5EF4-FFF2-40B4-BE49-F238E27FC236}">
                <a16:creationId xmlns:a16="http://schemas.microsoft.com/office/drawing/2014/main" xmlns="" id="{D691DDD1-A7F8-43FD-BAF8-2B16175C2C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2741613"/>
            <a:ext cx="37131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15">
            <a:extLst>
              <a:ext uri="{FF2B5EF4-FFF2-40B4-BE49-F238E27FC236}">
                <a16:creationId xmlns:a16="http://schemas.microsoft.com/office/drawing/2014/main" xmlns="" id="{D834EE69-D355-454A-938E-B714D975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89213"/>
            <a:ext cx="6743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6" rIns="91391" bIns="456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Arial-Rounded"/>
                <a:cs typeface="Arial" panose="020B0604020202020204" pitchFamily="34" charset="0"/>
              </a:rPr>
              <a:t>Tập đọc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95E3B5E9-85F2-4DC3-BC47-B2B4701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464024"/>
            <a:ext cx="12041875" cy="611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871D6-EA72-4BCB-918E-1E693039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95E3B5E9-85F2-4DC3-BC47-B2B47017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hỗ dành sẵn cho Nội dung 2">
            <a:extLst>
              <a:ext uri="{FF2B5EF4-FFF2-40B4-BE49-F238E27FC236}">
                <a16:creationId xmlns:a16="http://schemas.microsoft.com/office/drawing/2014/main" xmlns="" id="{E1889D1D-6C6B-422D-8931-4F4354CDB3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21126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hè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Bi ở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Ổ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be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nho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mía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altLang="en-US" sz="4400" dirty="0"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158854" y="1078173"/>
            <a:ext cx="1255594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37230" y="1910687"/>
            <a:ext cx="1255594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58854" y="2729552"/>
            <a:ext cx="1419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12442" y="3507474"/>
            <a:ext cx="1419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15953" y="3507474"/>
            <a:ext cx="14193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7481" y="3507474"/>
            <a:ext cx="113276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>
            <a:extLst>
              <a:ext uri="{FF2B5EF4-FFF2-40B4-BE49-F238E27FC236}">
                <a16:creationId xmlns:a16="http://schemas.microsoft.com/office/drawing/2014/main" xmlns="" id="{B246575E-B965-4C0F-A1BC-8FBEF74D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xmlns="" id="{84BCE2CF-2903-4D5D-AF19-589ED13D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Chỗ dành sẵn cho Nội dung 2">
            <a:extLst>
              <a:ext uri="{FF2B5EF4-FFF2-40B4-BE49-F238E27FC236}">
                <a16:creationId xmlns:a16="http://schemas.microsoft.com/office/drawing/2014/main" xmlns="" id="{EC3BC1BA-4980-4711-BA41-B6786DD026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16681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hè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Bi ở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Ổ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be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ngô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nho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Nghé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cỏ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mía</a:t>
            </a:r>
            <a:r>
              <a:rPr lang="en-US" altLang="en-US" sz="44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vi-VN" altLang="en-US" sz="4400" dirty="0"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23582" y="1883391"/>
            <a:ext cx="213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49170" y="1883391"/>
            <a:ext cx="213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59857" y="2702256"/>
            <a:ext cx="1392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6154" y="3480178"/>
            <a:ext cx="2138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4">
            <a:extLst>
              <a:ext uri="{FF2B5EF4-FFF2-40B4-BE49-F238E27FC236}">
                <a16:creationId xmlns:a16="http://schemas.microsoft.com/office/drawing/2014/main" xmlns="" id="{6E9FB801-D1F2-45AC-BC51-C2D207A16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349250"/>
            <a:ext cx="3765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8" tIns="60955" rIns="121908" bIns="6095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Bi nghỉ hè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xmlns="" id="{C455C572-DA33-49FD-86F3-1ABD19F9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952875"/>
            <a:ext cx="8067675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Chỗ dành sẵn cho Nội dung 2">
            <a:extLst>
              <a:ext uri="{FF2B5EF4-FFF2-40B4-BE49-F238E27FC236}">
                <a16:creationId xmlns:a16="http://schemas.microsoft.com/office/drawing/2014/main" xmlns="" id="{36F0DCF2-C7E0-4039-B14B-CF26550AB9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8775" y="1166813"/>
            <a:ext cx="11833225" cy="4525962"/>
          </a:xfrm>
        </p:spPr>
        <p:txBody>
          <a:bodyPr/>
          <a:lstStyle/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altLang="en-US" sz="44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Nghỉ hè, Bi ở nhà bà. </a:t>
            </a:r>
          </a:p>
          <a:p>
            <a:pPr marL="0" indent="0">
              <a:lnSpc>
                <a:spcPts val="61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 có gà, có nghé. Ổ gà be bé. Gà có ngô. Nhà nghé nho nhỏ. Nghé có cỏ, có mía.</a:t>
            </a:r>
            <a:endParaRPr lang="vi-VN" altLang="en-US" sz="4400">
              <a:cs typeface="Arial" panose="020B0604020202020204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xmlns="" id="{9379DFF0-0B03-491F-BDAA-774C3DB55D2B}"/>
              </a:ext>
            </a:extLst>
          </p:cNvPr>
          <p:cNvSpPr/>
          <p:nvPr/>
        </p:nvSpPr>
        <p:spPr>
          <a:xfrm>
            <a:off x="616493" y="1211263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Hình Bầu dục 15">
            <a:extLst>
              <a:ext uri="{FF2B5EF4-FFF2-40B4-BE49-F238E27FC236}">
                <a16:creationId xmlns:a16="http://schemas.microsoft.com/office/drawing/2014/main" xmlns="" id="{56BFC8D9-EB47-4403-AA0F-A9253D862846}"/>
              </a:ext>
            </a:extLst>
          </p:cNvPr>
          <p:cNvSpPr/>
          <p:nvPr/>
        </p:nvSpPr>
        <p:spPr>
          <a:xfrm>
            <a:off x="53975" y="1857376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Hình Bầu dục 16">
            <a:extLst>
              <a:ext uri="{FF2B5EF4-FFF2-40B4-BE49-F238E27FC236}">
                <a16:creationId xmlns:a16="http://schemas.microsoft.com/office/drawing/2014/main" xmlns="" id="{247FA4B2-50FC-4EA5-A3E1-CF4B7CB2AC15}"/>
              </a:ext>
            </a:extLst>
          </p:cNvPr>
          <p:cNvSpPr/>
          <p:nvPr/>
        </p:nvSpPr>
        <p:spPr>
          <a:xfrm>
            <a:off x="5915025" y="1857376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7">
            <a:extLst>
              <a:ext uri="{FF2B5EF4-FFF2-40B4-BE49-F238E27FC236}">
                <a16:creationId xmlns:a16="http://schemas.microsoft.com/office/drawing/2014/main" xmlns="" id="{AC1E55C3-8B8F-44AC-B599-A88D2D313C1F}"/>
              </a:ext>
            </a:extLst>
          </p:cNvPr>
          <p:cNvSpPr/>
          <p:nvPr/>
        </p:nvSpPr>
        <p:spPr>
          <a:xfrm>
            <a:off x="9441948" y="1857376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ình Bầu dục 18">
            <a:extLst>
              <a:ext uri="{FF2B5EF4-FFF2-40B4-BE49-F238E27FC236}">
                <a16:creationId xmlns:a16="http://schemas.microsoft.com/office/drawing/2014/main" xmlns="" id="{9B34CFBF-9F9D-48A0-8316-0537CEE274C9}"/>
              </a:ext>
            </a:extLst>
          </p:cNvPr>
          <p:cNvSpPr/>
          <p:nvPr/>
        </p:nvSpPr>
        <p:spPr>
          <a:xfrm>
            <a:off x="1470180" y="2725738"/>
            <a:ext cx="350838" cy="33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Hình Bầu dục 19">
            <a:extLst>
              <a:ext uri="{FF2B5EF4-FFF2-40B4-BE49-F238E27FC236}">
                <a16:creationId xmlns:a16="http://schemas.microsoft.com/office/drawing/2014/main" xmlns="" id="{BCACB547-F173-4464-9436-35FBA8E055CB}"/>
              </a:ext>
            </a:extLst>
          </p:cNvPr>
          <p:cNvSpPr/>
          <p:nvPr/>
        </p:nvSpPr>
        <p:spPr>
          <a:xfrm>
            <a:off x="6909691" y="2764031"/>
            <a:ext cx="406400" cy="342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xmlns="" id="{AD067155-7A2B-4DBC-89F9-65449AE9406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53" y="2512897"/>
            <a:ext cx="10972800" cy="2633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8E5BDAA-9248-4276-9322-DA40133836C7}"/>
              </a:ext>
            </a:extLst>
          </p:cNvPr>
          <p:cNvCxnSpPr>
            <a:cxnSpLocks/>
          </p:cNvCxnSpPr>
          <p:nvPr/>
        </p:nvCxnSpPr>
        <p:spPr>
          <a:xfrm>
            <a:off x="4348163" y="3554413"/>
            <a:ext cx="1283203" cy="106997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CA0E18F-E32A-489E-A2C8-D1865B98E82F}"/>
              </a:ext>
            </a:extLst>
          </p:cNvPr>
          <p:cNvCxnSpPr>
            <a:cxnSpLocks/>
          </p:cNvCxnSpPr>
          <p:nvPr/>
        </p:nvCxnSpPr>
        <p:spPr>
          <a:xfrm flipV="1">
            <a:off x="4427034" y="3429000"/>
            <a:ext cx="1204332" cy="11953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iêu đề 1">
            <a:extLst>
              <a:ext uri="{FF2B5EF4-FFF2-40B4-BE49-F238E27FC236}">
                <a16:creationId xmlns:a16="http://schemas.microsoft.com/office/drawing/2014/main" xmlns="" id="{A8220B7F-0757-44CC-85A3-D8D65812DB45}"/>
              </a:ext>
            </a:extLst>
          </p:cNvPr>
          <p:cNvSpPr txBox="1">
            <a:spLocks/>
          </p:cNvSpPr>
          <p:nvPr/>
        </p:nvSpPr>
        <p:spPr bwMode="auto">
          <a:xfrm>
            <a:off x="3719513" y="1230313"/>
            <a:ext cx="4811170" cy="7604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xmlns="" id="{00BBB552-2D66-4872-92BD-E3273B59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72707" name="Picture 5">
            <a:extLst>
              <a:ext uri="{FF2B5EF4-FFF2-40B4-BE49-F238E27FC236}">
                <a16:creationId xmlns:a16="http://schemas.microsoft.com/office/drawing/2014/main" xmlns="" id="{054CA69D-C819-406E-926B-767C73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1212850" y="798513"/>
            <a:ext cx="9351963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9F99D19-C874-47EF-9AD8-9266676AEB0E}"/>
              </a:ext>
            </a:extLst>
          </p:cNvPr>
          <p:cNvSpPr/>
          <p:nvPr/>
        </p:nvSpPr>
        <p:spPr>
          <a:xfrm>
            <a:off x="3017432" y="2419392"/>
            <a:ext cx="52084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cs typeface="+mn-cs"/>
              </a:rPr>
              <a:t>Tập 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j-lt"/>
              <a:ea typeface="HP001" panose="020B06030503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</TotalTime>
  <Words>177</Words>
  <Application>Microsoft Office PowerPoint</Application>
  <PresentationFormat>Custom</PresentationFormat>
  <Paragraphs>33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 đã đến thăm lớp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32</cp:revision>
  <dcterms:created xsi:type="dcterms:W3CDTF">2021-12-19T16:42:59Z</dcterms:created>
  <dcterms:modified xsi:type="dcterms:W3CDTF">2022-10-27T07:34:19Z</dcterms:modified>
</cp:coreProperties>
</file>