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9"/>
  </p:notesMasterIdLst>
  <p:sldIdLst>
    <p:sldId id="300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24" r:id="rId11"/>
    <p:sldId id="312" r:id="rId12"/>
    <p:sldId id="273" r:id="rId13"/>
    <p:sldId id="274" r:id="rId14"/>
    <p:sldId id="301" r:id="rId15"/>
    <p:sldId id="335" r:id="rId16"/>
    <p:sldId id="315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>
        <p:scale>
          <a:sx n="66" d="100"/>
          <a:sy n="66" d="100"/>
        </p:scale>
        <p:origin x="-87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trong</a:t>
            </a:r>
            <a:r>
              <a:rPr lang="en-US" dirty="0"/>
              <a:t> 5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627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98507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543714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711" r:id="rId4"/>
    <p:sldLayoutId id="2147483712" r:id="rId5"/>
    <p:sldLayoutId id="2147483713" r:id="rId6"/>
    <p:sldLayoutId id="2147483714" r:id="rId7"/>
    <p:sldLayoutId id="2147483855" r:id="rId8"/>
    <p:sldLayoutId id="2147483856" r:id="rId9"/>
    <p:sldLayoutId id="21474838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slide" Target="slide4.xml"/><Relationship Id="rId2" Type="http://schemas.openxmlformats.org/officeDocument/2006/relationships/image" Target="../media/image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8.png"/><Relationship Id="rId21" Type="http://schemas.openxmlformats.org/officeDocument/2006/relationships/image" Target="../media/image20.png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24" Type="http://schemas.openxmlformats.org/officeDocument/2006/relationships/image" Target="../media/image27.gif"/><Relationship Id="rId5" Type="http://schemas.openxmlformats.org/officeDocument/2006/relationships/image" Target="../media/image10.jpeg"/><Relationship Id="rId15" Type="http://schemas.openxmlformats.org/officeDocument/2006/relationships/image" Target="../media/image14.png"/><Relationship Id="rId23" Type="http://schemas.openxmlformats.org/officeDocument/2006/relationships/image" Target="../media/image26.gif"/><Relationship Id="rId10" Type="http://schemas.openxmlformats.org/officeDocument/2006/relationships/slide" Target="slide8.xml"/><Relationship Id="rId19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slide" Target="slide9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798766" y="1648606"/>
            <a:ext cx="459452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24: qu – r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daisy_button_pink_hb">
            <a:extLst>
              <a:ext uri="{FF2B5EF4-FFF2-40B4-BE49-F238E27FC236}">
                <a16:creationId xmlns:a16="http://schemas.microsoft.com/office/drawing/2014/main" xmlns="" id="{675020F1-F8DA-461E-990F-4780FF1BA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 descr="Picture5">
            <a:extLst>
              <a:ext uri="{FF2B5EF4-FFF2-40B4-BE49-F238E27FC236}">
                <a16:creationId xmlns:a16="http://schemas.microsoft.com/office/drawing/2014/main" xmlns="" id="{D6F24C0F-70D6-4E3F-A16A-EA9EEE3246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5" descr="Picture5">
            <a:extLst>
              <a:ext uri="{FF2B5EF4-FFF2-40B4-BE49-F238E27FC236}">
                <a16:creationId xmlns:a16="http://schemas.microsoft.com/office/drawing/2014/main" xmlns="" id="{52F59B77-A8E4-45EF-8A81-1D1152747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6" descr="Picture5">
            <a:extLst>
              <a:ext uri="{FF2B5EF4-FFF2-40B4-BE49-F238E27FC236}">
                <a16:creationId xmlns:a16="http://schemas.microsoft.com/office/drawing/2014/main" xmlns="" id="{B37F1D60-61AB-403F-8C22-C3706DEDB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7" descr="Picture5">
            <a:extLst>
              <a:ext uri="{FF2B5EF4-FFF2-40B4-BE49-F238E27FC236}">
                <a16:creationId xmlns:a16="http://schemas.microsoft.com/office/drawing/2014/main" xmlns="" id="{912360DF-6C1C-45E6-8E84-13E7A58F7A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8" descr="Picture5">
            <a:extLst>
              <a:ext uri="{FF2B5EF4-FFF2-40B4-BE49-F238E27FC236}">
                <a16:creationId xmlns:a16="http://schemas.microsoft.com/office/drawing/2014/main" xmlns="" id="{CDE936FA-9AA4-4FF3-9D6E-C52D748893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 Box 12">
            <a:extLst>
              <a:ext uri="{FF2B5EF4-FFF2-40B4-BE49-F238E27FC236}">
                <a16:creationId xmlns:a16="http://schemas.microsoft.com/office/drawing/2014/main" xmlns="" id="{259F2F77-CFA2-483F-9704-B4EF92BA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1145" name="Text Box 19">
            <a:extLst>
              <a:ext uri="{FF2B5EF4-FFF2-40B4-BE49-F238E27FC236}">
                <a16:creationId xmlns:a16="http://schemas.microsoft.com/office/drawing/2014/main" xmlns="" id="{D8064325-3D97-458D-ADFD-FE9E861BA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:a16="http://schemas.microsoft.com/office/drawing/2014/main" xmlns="" id="{6137EA52-25B8-41C2-B4AF-EAA166BD401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图片 41995" descr="13">
            <a:extLst>
              <a:ext uri="{FF2B5EF4-FFF2-40B4-BE49-F238E27FC236}">
                <a16:creationId xmlns:a16="http://schemas.microsoft.com/office/drawing/2014/main" xmlns="" id="{44A9D8CA-2232-46B0-B14D-CD8CC610F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8" name="TextBox 14">
            <a:extLst>
              <a:ext uri="{FF2B5EF4-FFF2-40B4-BE49-F238E27FC236}">
                <a16:creationId xmlns:a16="http://schemas.microsoft.com/office/drawing/2014/main" xmlns="" id="{FF2F8216-8615-4E0B-B9B9-62C8DA938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511" y="3468688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24: qu – r</a:t>
            </a:r>
          </a:p>
        </p:txBody>
      </p:sp>
      <p:pic>
        <p:nvPicPr>
          <p:cNvPr id="16" name="图片 11269" descr="25">
            <a:extLst>
              <a:ext uri="{FF2B5EF4-FFF2-40B4-BE49-F238E27FC236}">
                <a16:creationId xmlns:a16="http://schemas.microsoft.com/office/drawing/2014/main" xmlns="" id="{7AA0FE82-C366-4260-B6BC-54CCED416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0" name="Picture 17" descr="Picture5">
            <a:extLst>
              <a:ext uri="{FF2B5EF4-FFF2-40B4-BE49-F238E27FC236}">
                <a16:creationId xmlns:a16="http://schemas.microsoft.com/office/drawing/2014/main" xmlns="" id="{0F2F9D44-4F5E-4BC1-AE95-FE9C81ECF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18" descr="Picture5">
            <a:extLst>
              <a:ext uri="{FF2B5EF4-FFF2-40B4-BE49-F238E27FC236}">
                <a16:creationId xmlns:a16="http://schemas.microsoft.com/office/drawing/2014/main" xmlns="" id="{F124A7BD-0A9D-4CCC-B747-1CB60EF52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19" descr="Picture5">
            <a:extLst>
              <a:ext uri="{FF2B5EF4-FFF2-40B4-BE49-F238E27FC236}">
                <a16:creationId xmlns:a16="http://schemas.microsoft.com/office/drawing/2014/main" xmlns="" id="{D26C3161-4E49-47A5-B484-50F42B7F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>
            <a:extLst>
              <a:ext uri="{FF2B5EF4-FFF2-40B4-BE49-F238E27FC236}">
                <a16:creationId xmlns:a16="http://schemas.microsoft.com/office/drawing/2014/main" xmlns="" id="{271CA7CE-063E-49FF-9D88-3BF1CDAA6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92163" name="PA_图片 6">
            <a:extLst>
              <a:ext uri="{FF2B5EF4-FFF2-40B4-BE49-F238E27FC236}">
                <a16:creationId xmlns:a16="http://schemas.microsoft.com/office/drawing/2014/main" xmlns="" id="{E4623812-4841-4329-9D56-54E6FC57BF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8" r="9743" b="11258"/>
          <a:stretch/>
        </p:blipFill>
        <p:spPr bwMode="auto">
          <a:xfrm>
            <a:off x="835025" y="1482570"/>
            <a:ext cx="9013825" cy="4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1C436FC3-8430-4083-8BD7-05E9055E9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2165" name="PA_图片 3">
            <a:extLst>
              <a:ext uri="{FF2B5EF4-FFF2-40B4-BE49-F238E27FC236}">
                <a16:creationId xmlns:a16="http://schemas.microsoft.com/office/drawing/2014/main" xmlns="" id="{CF40CB48-FDFA-40F0-A005-0A603E2786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15">
            <a:extLst>
              <a:ext uri="{FF2B5EF4-FFF2-40B4-BE49-F238E27FC236}">
                <a16:creationId xmlns:a16="http://schemas.microsoft.com/office/drawing/2014/main" xmlns="" id="{2E4D9A58-AA48-49CE-A747-0B2EF6069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2830389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>
            <a:extLst>
              <a:ext uri="{FF2B5EF4-FFF2-40B4-BE49-F238E27FC236}">
                <a16:creationId xmlns:a16="http://schemas.microsoft.com/office/drawing/2014/main" xmlns="" id="{AD128A58-980C-4310-9169-1C72FD64B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72C3D9-CF4D-49F7-AD10-E19599DF9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3776663"/>
            <a:ext cx="34401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lê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6026A2-943B-4D6B-AAE4-FE6F744F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3776663"/>
            <a:ext cx="1770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qu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2E010AA1-1CC3-43C8-8848-3149A813DCE7}"/>
              </a:ext>
            </a:extLst>
          </p:cNvPr>
          <p:cNvSpPr/>
          <p:nvPr/>
        </p:nvSpPr>
        <p:spPr>
          <a:xfrm>
            <a:off x="7648701" y="3497895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qu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C6DA8414-C05D-45AC-84A9-3B553B7DB7CA}"/>
              </a:ext>
            </a:extLst>
          </p:cNvPr>
          <p:cNvSpPr/>
          <p:nvPr/>
        </p:nvSpPr>
        <p:spPr>
          <a:xfrm>
            <a:off x="9011051" y="3497896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ả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A3D90CF7-2931-4736-86F3-665B955BFDAF}"/>
              </a:ext>
            </a:extLst>
          </p:cNvPr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qu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ả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58417D-9B24-4566-BF65-BE1037C6B551}"/>
              </a:ext>
            </a:extLst>
          </p:cNvPr>
          <p:cNvSpPr/>
          <p:nvPr/>
        </p:nvSpPr>
        <p:spPr>
          <a:xfrm>
            <a:off x="6538913" y="4778375"/>
            <a:ext cx="4945062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quờ - a - qua - hỏi - quả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1A6063-A92E-48BF-9D3E-F880326C9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24776" r="55702" b="47421"/>
          <a:stretch>
            <a:fillRect/>
          </a:stretch>
        </p:blipFill>
        <p:spPr bwMode="auto">
          <a:xfrm>
            <a:off x="1027113" y="574675"/>
            <a:ext cx="3960812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>
            <a:extLst>
              <a:ext uri="{FF2B5EF4-FFF2-40B4-BE49-F238E27FC236}">
                <a16:creationId xmlns:a16="http://schemas.microsoft.com/office/drawing/2014/main" xmlns="" id="{31FBB1D0-0094-4835-9CD1-F894547A5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046D9448-98B2-4F25-9C34-8244CD857ABF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EFB706B2-D4AE-42E6-A10F-EBC34887D690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ổ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6F61E1F1-738F-4C82-9FA9-91CFBE5DE425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  <a:r>
              <a:rPr kumimoji="0" lang="en-US" alt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ổ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EFAE26-9281-42EE-AF61-EF374247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3638550"/>
            <a:ext cx="4073525" cy="1014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8591CD-61C6-460F-A7E1-5CBBB3903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3638550"/>
            <a:ext cx="1770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770D89-A22B-41A8-B072-7D62AFCB8BD6}"/>
              </a:ext>
            </a:extLst>
          </p:cNvPr>
          <p:cNvSpPr/>
          <p:nvPr/>
        </p:nvSpPr>
        <p:spPr>
          <a:xfrm>
            <a:off x="6211888" y="4918075"/>
            <a:ext cx="5235575" cy="80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rờ - ô - rô - hỏi - rổ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5933B7-9EE6-4434-A82B-BA15C622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8" t="23679" r="26553" b="50224"/>
          <a:stretch>
            <a:fillRect/>
          </a:stretch>
        </p:blipFill>
        <p:spPr bwMode="auto">
          <a:xfrm>
            <a:off x="1103313" y="679450"/>
            <a:ext cx="3556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xmlns="" id="{AAEBEE8D-0FE6-47A5-971D-A0BBEDBDA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6446104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B6F8CC-1D4F-41F7-8BE7-E83D67AEB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313" y="1638374"/>
            <a:ext cx="29489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A48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qu</a:t>
            </a:r>
            <a:r>
              <a:rPr kumimoji="0" lang="en-US" alt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ả</a:t>
            </a: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lê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0C73BC-37A0-4E21-918B-AF1A4A1C8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426" y="3272692"/>
            <a:ext cx="25996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r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ổ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xmlns="" id="{9B5EF451-048E-43F8-83FE-E028057DE2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481807"/>
            <a:ext cx="11122025" cy="8382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UTM Avo" panose="02040603050506020204" charset="0"/>
              </a:rPr>
              <a:t>Tiếng nào có âm </a:t>
            </a:r>
            <a:r>
              <a:rPr lang="en-US" altLang="en-US" sz="4000" b="1">
                <a:solidFill>
                  <a:srgbClr val="FF0000"/>
                </a:solidFill>
                <a:latin typeface="UTM Avo" panose="02040603050506020204" charset="0"/>
              </a:rPr>
              <a:t>qu</a:t>
            </a:r>
            <a:r>
              <a:rPr lang="en-US" altLang="en-US" sz="4000" b="1">
                <a:latin typeface="UTM Avo" panose="02040603050506020204" charset="0"/>
              </a:rPr>
              <a:t>? Tiếng nào có âm </a:t>
            </a:r>
            <a:r>
              <a:rPr lang="en-US" altLang="en-US" sz="4000" b="1">
                <a:solidFill>
                  <a:srgbClr val="FF0000"/>
                </a:solidFill>
                <a:latin typeface="UTM Avo" panose="02040603050506020204" charset="0"/>
              </a:rPr>
              <a:t>r</a:t>
            </a:r>
            <a:r>
              <a:rPr lang="en-US" altLang="en-US" sz="4000" b="1">
                <a:latin typeface="UTM Avo" panose="02040603050506020204" charset="0"/>
              </a:rPr>
              <a:t>?</a:t>
            </a: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xmlns="" id="{4FAA395C-086C-453F-9EE7-60DAB2F8D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17384" r="64082" b="52371"/>
          <a:stretch>
            <a:fillRect/>
          </a:stretch>
        </p:blipFill>
        <p:spPr bwMode="auto">
          <a:xfrm>
            <a:off x="276225" y="1273175"/>
            <a:ext cx="32813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>
            <a:extLst>
              <a:ext uri="{FF2B5EF4-FFF2-40B4-BE49-F238E27FC236}">
                <a16:creationId xmlns:a16="http://schemas.microsoft.com/office/drawing/2014/main" xmlns="" id="{23D10D54-75FA-47FA-BD7A-AE454241D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2" t="18652" r="41167" b="51778"/>
          <a:stretch>
            <a:fillRect/>
          </a:stretch>
        </p:blipFill>
        <p:spPr bwMode="auto">
          <a:xfrm>
            <a:off x="4264025" y="1277938"/>
            <a:ext cx="3233738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>
            <a:extLst>
              <a:ext uri="{FF2B5EF4-FFF2-40B4-BE49-F238E27FC236}">
                <a16:creationId xmlns:a16="http://schemas.microsoft.com/office/drawing/2014/main" xmlns="" id="{71B598D8-707C-4FE7-BFB6-D07B18112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20963" r="17833" b="52963"/>
          <a:stretch>
            <a:fillRect/>
          </a:stretch>
        </p:blipFill>
        <p:spPr bwMode="auto">
          <a:xfrm>
            <a:off x="8472488" y="1370013"/>
            <a:ext cx="33305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>
            <a:extLst>
              <a:ext uri="{FF2B5EF4-FFF2-40B4-BE49-F238E27FC236}">
                <a16:creationId xmlns:a16="http://schemas.microsoft.com/office/drawing/2014/main" xmlns="" id="{EDA9058C-D966-4310-A0C5-B9E32B43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t="51334" r="65750" b="24074"/>
          <a:stretch>
            <a:fillRect/>
          </a:stretch>
        </p:blipFill>
        <p:spPr bwMode="auto">
          <a:xfrm>
            <a:off x="493713" y="4705350"/>
            <a:ext cx="29987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>
            <a:extLst>
              <a:ext uri="{FF2B5EF4-FFF2-40B4-BE49-F238E27FC236}">
                <a16:creationId xmlns:a16="http://schemas.microsoft.com/office/drawing/2014/main" xmlns="" id="{6E34BA0D-3703-4BD7-969B-29035815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8" t="44965" r="40916" b="23186"/>
          <a:stretch>
            <a:fillRect/>
          </a:stretch>
        </p:blipFill>
        <p:spPr bwMode="auto">
          <a:xfrm>
            <a:off x="4264025" y="4783138"/>
            <a:ext cx="323373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8">
            <a:extLst>
              <a:ext uri="{FF2B5EF4-FFF2-40B4-BE49-F238E27FC236}">
                <a16:creationId xmlns:a16="http://schemas.microsoft.com/office/drawing/2014/main" xmlns="" id="{9BEFABA2-0C10-4094-B84B-F7541C63D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6" t="47778" r="16333" b="23926"/>
          <a:stretch>
            <a:fillRect/>
          </a:stretch>
        </p:blipFill>
        <p:spPr bwMode="auto">
          <a:xfrm>
            <a:off x="8593138" y="4613275"/>
            <a:ext cx="3022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9">
            <a:extLst>
              <a:ext uri="{FF2B5EF4-FFF2-40B4-BE49-F238E27FC236}">
                <a16:creationId xmlns:a16="http://schemas.microsoft.com/office/drawing/2014/main" xmlns="" id="{04116191-7E9E-4AE7-BC52-7679ED1F9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t="22148" r="51752" b="60222"/>
          <a:stretch>
            <a:fillRect/>
          </a:stretch>
        </p:blipFill>
        <p:spPr bwMode="auto">
          <a:xfrm>
            <a:off x="3733800" y="3540125"/>
            <a:ext cx="17494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>
            <a:extLst>
              <a:ext uri="{FF2B5EF4-FFF2-40B4-BE49-F238E27FC236}">
                <a16:creationId xmlns:a16="http://schemas.microsoft.com/office/drawing/2014/main" xmlns="" id="{89F81B09-FB39-42EC-AE92-605C5DF4C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1" t="22148" r="27000" b="60963"/>
          <a:stretch>
            <a:fillRect/>
          </a:stretch>
        </p:blipFill>
        <p:spPr bwMode="auto">
          <a:xfrm>
            <a:off x="6880225" y="3505200"/>
            <a:ext cx="16541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09208F3-43CE-4849-8210-BB067FD1AE84}"/>
              </a:ext>
            </a:extLst>
          </p:cNvPr>
          <p:cNvCxnSpPr>
            <a:cxnSpLocks/>
          </p:cNvCxnSpPr>
          <p:nvPr/>
        </p:nvCxnSpPr>
        <p:spPr>
          <a:xfrm>
            <a:off x="3557588" y="3219451"/>
            <a:ext cx="874713" cy="3571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86B5451-8939-4A53-9418-6060643EF274}"/>
              </a:ext>
            </a:extLst>
          </p:cNvPr>
          <p:cNvCxnSpPr>
            <a:cxnSpLocks/>
          </p:cNvCxnSpPr>
          <p:nvPr/>
        </p:nvCxnSpPr>
        <p:spPr>
          <a:xfrm flipH="1">
            <a:off x="3462338" y="4514850"/>
            <a:ext cx="719137" cy="678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1FA5216-7F7C-4339-B980-07871A8D896D}"/>
              </a:ext>
            </a:extLst>
          </p:cNvPr>
          <p:cNvCxnSpPr>
            <a:cxnSpLocks/>
            <a:endCxn id="96266" idx="0"/>
          </p:cNvCxnSpPr>
          <p:nvPr/>
        </p:nvCxnSpPr>
        <p:spPr>
          <a:xfrm>
            <a:off x="6880225" y="2827338"/>
            <a:ext cx="827088" cy="677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99C4FAF-2B18-46A7-A209-6A1CE5A8AA8B}"/>
              </a:ext>
            </a:extLst>
          </p:cNvPr>
          <p:cNvCxnSpPr>
            <a:cxnSpLocks/>
            <a:endCxn id="96266" idx="2"/>
          </p:cNvCxnSpPr>
          <p:nvPr/>
        </p:nvCxnSpPr>
        <p:spPr>
          <a:xfrm flipV="1">
            <a:off x="7497763" y="4587875"/>
            <a:ext cx="209550" cy="677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F4FBF76-5506-4D8D-94C6-9E879DC5B6BB}"/>
              </a:ext>
            </a:extLst>
          </p:cNvPr>
          <p:cNvCxnSpPr>
            <a:stCxn id="96264" idx="0"/>
            <a:endCxn id="96266" idx="3"/>
          </p:cNvCxnSpPr>
          <p:nvPr/>
        </p:nvCxnSpPr>
        <p:spPr>
          <a:xfrm flipH="1" flipV="1">
            <a:off x="8534400" y="4046538"/>
            <a:ext cx="1570038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BCA0D8E-DC24-481A-BE0E-C33F5CF3BB72}"/>
              </a:ext>
            </a:extLst>
          </p:cNvPr>
          <p:cNvCxnSpPr/>
          <p:nvPr/>
        </p:nvCxnSpPr>
        <p:spPr>
          <a:xfrm flipV="1">
            <a:off x="5421313" y="2827338"/>
            <a:ext cx="3051175" cy="1195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xmlns="" id="{91C04947-6E1D-4443-A45B-29FEBCE837EA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xmlns="" id="{F9746E15-A2AD-41E7-9D42-3824EC15DE7B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39FFA1-E316-4287-BEDA-39C5193D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6095BA-D397-4D91-8F27-402607A1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974975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qu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xmlns="" id="{E389CF47-9358-4115-801D-4158990533E1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25146FE-E0CE-469C-8677-41B2492E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050" y="2974975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4">
            <a:extLst>
              <a:ext uri="{FF2B5EF4-FFF2-40B4-BE49-F238E27FC236}">
                <a16:creationId xmlns:a16="http://schemas.microsoft.com/office/drawing/2014/main" xmlns="" id="{A6FC0B30-523C-4901-9B91-BBC94E53FD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66151" y="297973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>
            <a:extLst>
              <a:ext uri="{FF2B5EF4-FFF2-40B4-BE49-F238E27FC236}">
                <a16:creationId xmlns:a16="http://schemas.microsoft.com/office/drawing/2014/main" xmlns="" id="{D359A5D5-E5B6-4908-901B-B01169035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28663"/>
            <a:ext cx="11604625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>
            <a:extLst>
              <a:ext uri="{FF2B5EF4-FFF2-40B4-BE49-F238E27FC236}">
                <a16:creationId xmlns:a16="http://schemas.microsoft.com/office/drawing/2014/main" xmlns="" id="{9B6EC1E0-39F0-4F98-B68B-896934F3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389"/>
            <a:ext cx="12192000" cy="63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8">
            <a:extLst>
              <a:ext uri="{FF2B5EF4-FFF2-40B4-BE49-F238E27FC236}">
                <a16:creationId xmlns:a16="http://schemas.microsoft.com/office/drawing/2014/main" xmlns="" id="{143AD67B-993A-4BC0-8DB1-605C46BEA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972">
            <a:off x="2857500" y="47323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Ã¬nh áº£nh cÃ³ liÃªn quan">
            <a:extLst>
              <a:ext uri="{FF2B5EF4-FFF2-40B4-BE49-F238E27FC236}">
                <a16:creationId xmlns:a16="http://schemas.microsoft.com/office/drawing/2014/main" xmlns="" id="{F633CE50-01AA-4584-B932-BC1B94782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</p:spPr>
      </p:pic>
      <p:pic>
        <p:nvPicPr>
          <p:cNvPr id="82950" name="Picture 40">
            <a:extLst>
              <a:ext uri="{FF2B5EF4-FFF2-40B4-BE49-F238E27FC236}">
                <a16:creationId xmlns:a16="http://schemas.microsoft.com/office/drawing/2014/main" xmlns="" id="{68AECE41-6F8F-4B98-8E32-66C603230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827588"/>
            <a:ext cx="671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F76A473-E07A-4D82-82EB-ECAFA7459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406709B-1230-4F5B-9BF1-6905B3FD39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82953" name="Picture 43">
            <a:extLst>
              <a:ext uri="{FF2B5EF4-FFF2-40B4-BE49-F238E27FC236}">
                <a16:creationId xmlns:a16="http://schemas.microsoft.com/office/drawing/2014/main" xmlns="" id="{AC0FDFAE-F650-41FB-8FEE-3979E8660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433888"/>
            <a:ext cx="522128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44">
            <a:extLst>
              <a:ext uri="{FF2B5EF4-FFF2-40B4-BE49-F238E27FC236}">
                <a16:creationId xmlns:a16="http://schemas.microsoft.com/office/drawing/2014/main" xmlns="" id="{FB377EE2-6132-4607-B896-C2CA9A70E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76">
            <a:off x="7061200" y="54181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5C53E43-8DFD-4B11-B16A-F8D984EE0B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E714F8A-4947-4470-B7BC-FD0B916725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82957" name="Picture 47">
            <a:extLst>
              <a:ext uri="{FF2B5EF4-FFF2-40B4-BE49-F238E27FC236}">
                <a16:creationId xmlns:a16="http://schemas.microsoft.com/office/drawing/2014/main" xmlns="" id="{B06388C9-B6FB-45B3-A9A8-FB58D03E39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99163"/>
            <a:ext cx="669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Ã¬nh áº£nh cÃ³ liÃªn quan">
            <a:extLst>
              <a:ext uri="{FF2B5EF4-FFF2-40B4-BE49-F238E27FC236}">
                <a16:creationId xmlns:a16="http://schemas.microsoft.com/office/drawing/2014/main" xmlns="" id="{143D10B3-081E-421D-A1F4-D668A5338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2374B0-5AF4-4F1E-8D1A-3DAF31866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1027113"/>
            <a:ext cx="840326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16F234A-3A1E-4146-B194-8E8F0C41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092325"/>
            <a:ext cx="1068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>
            <a:extLst>
              <a:ext uri="{FF2B5EF4-FFF2-40B4-BE49-F238E27FC236}">
                <a16:creationId xmlns:a16="http://schemas.microsoft.com/office/drawing/2014/main" xmlns="" id="{E51E199F-D623-4312-9C1B-24651614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388"/>
            <a:ext cx="12191999" cy="633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>
            <a:extLst>
              <a:ext uri="{FF2B5EF4-FFF2-40B4-BE49-F238E27FC236}">
                <a16:creationId xmlns:a16="http://schemas.microsoft.com/office/drawing/2014/main" xmlns="" id="{D51D78D6-A8FF-411E-9A93-6062D962F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30262"/>
            <a:ext cx="11903075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8">
            <a:extLst>
              <a:ext uri="{FF2B5EF4-FFF2-40B4-BE49-F238E27FC236}">
                <a16:creationId xmlns:a16="http://schemas.microsoft.com/office/drawing/2014/main" xmlns="" id="{56560277-7F32-42C2-A93C-9D3800FD4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972">
            <a:off x="2857500" y="47323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Ã¬nh áº£nh cÃ³ liÃªn quan">
            <a:extLst>
              <a:ext uri="{FF2B5EF4-FFF2-40B4-BE49-F238E27FC236}">
                <a16:creationId xmlns:a16="http://schemas.microsoft.com/office/drawing/2014/main" xmlns="" id="{E3C2E51D-C806-4B47-836D-A9737095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</p:spPr>
      </p:pic>
      <p:pic>
        <p:nvPicPr>
          <p:cNvPr id="83974" name="Picture 40">
            <a:extLst>
              <a:ext uri="{FF2B5EF4-FFF2-40B4-BE49-F238E27FC236}">
                <a16:creationId xmlns:a16="http://schemas.microsoft.com/office/drawing/2014/main" xmlns="" id="{5D0C529D-A9C3-49BB-9D03-A8B237CAC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827588"/>
            <a:ext cx="671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AEAB83B-2D81-4A1B-8A5C-9C6E4647B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553CF8A-DF4C-4DAA-A9E1-75F6358F3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83977" name="Picture 43">
            <a:extLst>
              <a:ext uri="{FF2B5EF4-FFF2-40B4-BE49-F238E27FC236}">
                <a16:creationId xmlns:a16="http://schemas.microsoft.com/office/drawing/2014/main" xmlns="" id="{098D91CA-625C-47D4-99EC-CD5E39D60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5246688"/>
            <a:ext cx="522128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44">
            <a:extLst>
              <a:ext uri="{FF2B5EF4-FFF2-40B4-BE49-F238E27FC236}">
                <a16:creationId xmlns:a16="http://schemas.microsoft.com/office/drawing/2014/main" xmlns="" id="{8E845F95-089D-447D-842F-5F222E5BA9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76">
            <a:off x="7061200" y="54181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167037D-A20D-41CC-A31F-CF7113A893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7E6542-F045-4C55-A64A-24A12521BB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83981" name="Picture 47">
            <a:extLst>
              <a:ext uri="{FF2B5EF4-FFF2-40B4-BE49-F238E27FC236}">
                <a16:creationId xmlns:a16="http://schemas.microsoft.com/office/drawing/2014/main" xmlns="" id="{97D4D852-DE0F-469F-96CD-FF3A2DCE91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99163"/>
            <a:ext cx="669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Ã¬nh áº£nh cÃ³ liÃªn quan">
            <a:extLst>
              <a:ext uri="{FF2B5EF4-FFF2-40B4-BE49-F238E27FC236}">
                <a16:creationId xmlns:a16="http://schemas.microsoft.com/office/drawing/2014/main" xmlns="" id="{33405554-39E2-40E0-BEF4-BC97AF3C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ECF9CE-45A3-4A26-B625-F961D29D0A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9"/>
            <a:ext cx="12191999" cy="30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ACE45C-2472-42C0-9A59-E50D1E930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05" y="830263"/>
            <a:ext cx="110526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đang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bởi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83985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562CE4F-9D86-461F-A2DB-A7EF08374A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>
            <a:extLst>
              <a:ext uri="{FF2B5EF4-FFF2-40B4-BE49-F238E27FC236}">
                <a16:creationId xmlns:a16="http://schemas.microsoft.com/office/drawing/2014/main" xmlns="" id="{C1A79E4F-339B-4FBB-877E-D427C10EE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12763"/>
            <a:ext cx="11887200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F24E92-2EBE-42E4-A47C-8D5EE0154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33"/>
            <a:ext cx="12192000" cy="642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9" descr="C:\Users\ADMIN\Desktop\Tai nguyen thiet ke tro choi\Angry birds epic birds\1505573783630 (2aA).png">
            <a:extLst>
              <a:ext uri="{FF2B5EF4-FFF2-40B4-BE49-F238E27FC236}">
                <a16:creationId xmlns:a16="http://schemas.microsoft.com/office/drawing/2014/main" xmlns="" id="{FEDE25FF-33B2-414D-9309-79A02DB1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14" y="623517"/>
            <a:ext cx="1414461" cy="6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>
            <a:hlinkClick r:id="rId7" action="ppaction://hlinksldjump"/>
            <a:extLst>
              <a:ext uri="{FF2B5EF4-FFF2-40B4-BE49-F238E27FC236}">
                <a16:creationId xmlns:a16="http://schemas.microsoft.com/office/drawing/2014/main" xmlns="" id="{CC4E384E-8568-4467-B7E8-6548D82F529C}"/>
              </a:ext>
            </a:extLst>
          </p:cNvPr>
          <p:cNvSpPr/>
          <p:nvPr/>
        </p:nvSpPr>
        <p:spPr>
          <a:xfrm>
            <a:off x="2932113" y="588963"/>
            <a:ext cx="566737" cy="55403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4D4BED-0DD4-463A-B04C-BD415419F1D9}"/>
              </a:ext>
            </a:extLst>
          </p:cNvPr>
          <p:cNvSpPr/>
          <p:nvPr/>
        </p:nvSpPr>
        <p:spPr>
          <a:xfrm>
            <a:off x="3634185" y="598250"/>
            <a:ext cx="566737" cy="55403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35">
            <a:hlinkClick r:id="rId9" action="ppaction://hlinksldjump"/>
            <a:extLst>
              <a:ext uri="{FF2B5EF4-FFF2-40B4-BE49-F238E27FC236}">
                <a16:creationId xmlns:a16="http://schemas.microsoft.com/office/drawing/2014/main" xmlns="" id="{1ADBA4FB-CE0C-4FEB-B800-ACBCAB327BA1}"/>
              </a:ext>
            </a:extLst>
          </p:cNvPr>
          <p:cNvSpPr/>
          <p:nvPr/>
        </p:nvSpPr>
        <p:spPr>
          <a:xfrm>
            <a:off x="4322763" y="593997"/>
            <a:ext cx="566738" cy="55403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279C22C-E26A-4C8B-8BD3-6834D096645C}"/>
              </a:ext>
            </a:extLst>
          </p:cNvPr>
          <p:cNvSpPr/>
          <p:nvPr/>
        </p:nvSpPr>
        <p:spPr>
          <a:xfrm>
            <a:off x="5024438" y="592138"/>
            <a:ext cx="566737" cy="55245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4604CA-A29A-458B-A38F-29961DB1B2F4}"/>
              </a:ext>
            </a:extLst>
          </p:cNvPr>
          <p:cNvSpPr/>
          <p:nvPr/>
        </p:nvSpPr>
        <p:spPr>
          <a:xfrm>
            <a:off x="5733080" y="602110"/>
            <a:ext cx="566737" cy="554038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6E5CC17-90B5-4DA8-AFE6-8B2551722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972">
            <a:off x="2857500" y="47323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Ã¬nh áº£nh cÃ³ liÃªn quan">
            <a:extLst>
              <a:ext uri="{FF2B5EF4-FFF2-40B4-BE49-F238E27FC236}">
                <a16:creationId xmlns:a16="http://schemas.microsoft.com/office/drawing/2014/main" xmlns="" id="{F343EC68-CE5C-48FA-ADC2-D78A7185E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4149492-E7DE-4EA4-ABD3-20B15AF827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827588"/>
            <a:ext cx="671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F1BEDC8-72B7-46E5-A772-03C989BAF8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F6C0118-0891-43BA-BC25-E54236F87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72CFADE-4E6A-43EA-B0D9-19417947C2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433888"/>
            <a:ext cx="522128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6A5731A-0CE5-4FF4-843B-D422C2E11F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76">
            <a:off x="7061200" y="54181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B02204-A0C6-4D20-B43C-6719A3D7F8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CD73C94-F04C-444B-B8FE-81D9EA8568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6022AA3-8859-4310-835B-1B2262FD37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99163"/>
            <a:ext cx="669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Ã¬nh áº£nh cÃ³ liÃªn quan">
            <a:extLst>
              <a:ext uri="{FF2B5EF4-FFF2-40B4-BE49-F238E27FC236}">
                <a16:creationId xmlns:a16="http://schemas.microsoft.com/office/drawing/2014/main" xmlns="" id="{2D8184E7-41FE-42DF-8E99-DA3EF2930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</p:spPr>
      </p:pic>
      <p:pic>
        <p:nvPicPr>
          <p:cNvPr id="27" name="Picture 2" descr="Kết quả hình ảnh cho FIREWORK GIF">
            <a:extLst>
              <a:ext uri="{FF2B5EF4-FFF2-40B4-BE49-F238E27FC236}">
                <a16:creationId xmlns:a16="http://schemas.microsoft.com/office/drawing/2014/main" xmlns="" id="{51A2C02F-26FE-4F11-BE0B-CBA260386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938213"/>
            <a:ext cx="2940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xmlns="" id="{8EC55549-805E-46F8-8F56-396ED1977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-436750"/>
            <a:ext cx="47625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5775E7-7018-4C58-980D-D9FC698777A1}"/>
              </a:ext>
            </a:extLst>
          </p:cNvPr>
          <p:cNvSpPr/>
          <p:nvPr/>
        </p:nvSpPr>
        <p:spPr>
          <a:xfrm>
            <a:off x="3220608" y="1605835"/>
            <a:ext cx="632416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24" name="Picture 30">
            <a:hlinkClick r:id="rId25" action="ppaction://hlinksldjump"/>
            <a:extLst>
              <a:ext uri="{FF2B5EF4-FFF2-40B4-BE49-F238E27FC236}">
                <a16:creationId xmlns:a16="http://schemas.microsoft.com/office/drawing/2014/main" xmlns="" id="{D67AEC26-3BDB-4B39-A8F5-EFD4CB3989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842" y="5402893"/>
            <a:ext cx="1598358" cy="129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08EE88C-C418-4641-8079-FDCD1FCB3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8842" y="5888771"/>
            <a:ext cx="1489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Bài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mới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18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0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2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>
            <a:extLst>
              <a:ext uri="{FF2B5EF4-FFF2-40B4-BE49-F238E27FC236}">
                <a16:creationId xmlns:a16="http://schemas.microsoft.com/office/drawing/2014/main" xmlns="" id="{F95AABC6-8939-42BF-97B6-F6AC29DB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761"/>
            <a:ext cx="12192000" cy="6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39DB0CA-5BA5-445C-B7F8-AD6091D99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879475"/>
            <a:ext cx="82486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4FF26F-8124-4FAC-B2C3-E32CC19EC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2">
            <a:extLst>
              <a:ext uri="{FF2B5EF4-FFF2-40B4-BE49-F238E27FC236}">
                <a16:creationId xmlns:a16="http://schemas.microsoft.com/office/drawing/2014/main" xmlns="" id="{0AD48E47-8FF7-485A-8DAE-6A66DA1E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1979613"/>
            <a:ext cx="72294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Đọc to các tiếng sau: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Pi a nô, pa nô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>
            <a:extLst>
              <a:ext uri="{FF2B5EF4-FFF2-40B4-BE49-F238E27FC236}">
                <a16:creationId xmlns:a16="http://schemas.microsoft.com/office/drawing/2014/main" xmlns="" id="{6A5A06FB-7556-4C7C-ABCA-03F06D241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" y="426128"/>
            <a:ext cx="12191781" cy="643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B104E45-A7D9-4CA1-A05F-D194545B9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192213"/>
            <a:ext cx="825023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8EE88C-C418-4641-8079-FDCD1FCB3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2519363"/>
            <a:ext cx="7812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Tìm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các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tiếng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chứa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âm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pic>
        <p:nvPicPr>
          <p:cNvPr id="87045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67AEC26-3BDB-4B39-A8F5-EFD4CB3989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xmlns="" id="{7D0F3C71-C519-4335-88D1-DA2652C1D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006"/>
            <a:ext cx="12192000" cy="64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2934F4D-8F09-48AF-91DC-1B20FC5ED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23963"/>
            <a:ext cx="825023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6775E48-E43B-4610-918A-B4FA2434D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9">
            <a:extLst>
              <a:ext uri="{FF2B5EF4-FFF2-40B4-BE49-F238E27FC236}">
                <a16:creationId xmlns:a16="http://schemas.microsoft.com/office/drawing/2014/main" xmlns="" id="{860B197E-A776-46F8-9210-A7E55D90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2263775"/>
            <a:ext cx="7229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Đọc to các tiếng sau: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phố cổ, cà phê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>
            <a:extLst>
              <a:ext uri="{FF2B5EF4-FFF2-40B4-BE49-F238E27FC236}">
                <a16:creationId xmlns:a16="http://schemas.microsoft.com/office/drawing/2014/main" xmlns="" id="{51B5BFE9-C9BD-4DEF-8A08-5B13295D3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73"/>
            <a:ext cx="12192000" cy="644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F9599F-A871-4E2F-BD35-4F1B8F892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231900"/>
            <a:ext cx="82486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9D30400-D722-497B-91D4-100637F62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2541588"/>
            <a:ext cx="6661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Tìm tiếng có chứa âm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</a:t>
            </a:r>
          </a:p>
        </p:txBody>
      </p:sp>
      <p:pic>
        <p:nvPicPr>
          <p:cNvPr id="89093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C9056F-4D21-4546-AF1A-82D3F73DE0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>
            <a:extLst>
              <a:ext uri="{FF2B5EF4-FFF2-40B4-BE49-F238E27FC236}">
                <a16:creationId xmlns:a16="http://schemas.microsoft.com/office/drawing/2014/main" xmlns="" id="{F063817E-8A78-48B2-BCAC-68E348F14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2761"/>
            <a:ext cx="12191999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2977864-FB19-4816-9E0E-5807B4BBD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761"/>
            <a:ext cx="12192000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41AC5748-F22B-45EC-A425-D3A8A49EDD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Box 2">
            <a:extLst>
              <a:ext uri="{FF2B5EF4-FFF2-40B4-BE49-F238E27FC236}">
                <a16:creationId xmlns:a16="http://schemas.microsoft.com/office/drawing/2014/main" xmlns="" id="{9E4BD8F9-E63A-46D8-B201-AD7A847A9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938213"/>
            <a:ext cx="112109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Đọc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to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đọc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văn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sau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Nhà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dì</a:t>
            </a:r>
            <a:endParaRPr kumimoji="0" lang="en-US" alt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Nhà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dì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Nga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có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pi a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nô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.</a:t>
            </a: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Cả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nhà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Bi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đi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phố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,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ghé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nhà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dì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,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nghe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pi a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nô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.</a:t>
            </a: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Dì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Nga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pha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cà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phê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.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Bố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mẹ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có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cà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phê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. Bi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có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phở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.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Bé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Li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có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na.</a:t>
            </a:r>
            <a:endParaRPr kumimoji="0" lang="en-US" altLang="en-US" sz="4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272</Words>
  <Application>Microsoft Office PowerPoint</Application>
  <PresentationFormat>Custom</PresentationFormat>
  <Paragraphs>52</Paragraphs>
  <Slides>17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nào có âm qu? Tiếng nào có âm r?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30</cp:revision>
  <dcterms:created xsi:type="dcterms:W3CDTF">2021-12-19T16:42:59Z</dcterms:created>
  <dcterms:modified xsi:type="dcterms:W3CDTF">2022-10-27T07:39:29Z</dcterms:modified>
</cp:coreProperties>
</file>