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6"/>
  </p:notesMasterIdLst>
  <p:sldIdLst>
    <p:sldId id="324" r:id="rId2"/>
    <p:sldId id="313" r:id="rId3"/>
    <p:sldId id="353" r:id="rId4"/>
    <p:sldId id="336" r:id="rId5"/>
    <p:sldId id="337" r:id="rId6"/>
    <p:sldId id="338" r:id="rId7"/>
    <p:sldId id="339" r:id="rId8"/>
    <p:sldId id="341" r:id="rId9"/>
    <p:sldId id="318" r:id="rId10"/>
    <p:sldId id="328" r:id="rId11"/>
    <p:sldId id="319" r:id="rId12"/>
    <p:sldId id="342" r:id="rId13"/>
    <p:sldId id="343" r:id="rId14"/>
    <p:sldId id="3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>
        <p:scale>
          <a:sx n="66" d="100"/>
          <a:sy n="66" d="100"/>
        </p:scale>
        <p:origin x="-87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627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98507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543714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711" r:id="rId4"/>
    <p:sldLayoutId id="2147483712" r:id="rId5"/>
    <p:sldLayoutId id="2147483713" r:id="rId6"/>
    <p:sldLayoutId id="2147483714" r:id="rId7"/>
    <p:sldLayoutId id="2147483855" r:id="rId8"/>
    <p:sldLayoutId id="2147483856" r:id="rId9"/>
    <p:sldLayoutId id="21474838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daisy_button_pink_hb">
            <a:extLst>
              <a:ext uri="{FF2B5EF4-FFF2-40B4-BE49-F238E27FC236}">
                <a16:creationId xmlns:a16="http://schemas.microsoft.com/office/drawing/2014/main" xmlns="" id="{675020F1-F8DA-461E-990F-4780FF1BA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 descr="Picture5">
            <a:extLst>
              <a:ext uri="{FF2B5EF4-FFF2-40B4-BE49-F238E27FC236}">
                <a16:creationId xmlns:a16="http://schemas.microsoft.com/office/drawing/2014/main" xmlns="" id="{D6F24C0F-70D6-4E3F-A16A-EA9EEE3246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5" descr="Picture5">
            <a:extLst>
              <a:ext uri="{FF2B5EF4-FFF2-40B4-BE49-F238E27FC236}">
                <a16:creationId xmlns:a16="http://schemas.microsoft.com/office/drawing/2014/main" xmlns="" id="{52F59B77-A8E4-45EF-8A81-1D1152747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6" descr="Picture5">
            <a:extLst>
              <a:ext uri="{FF2B5EF4-FFF2-40B4-BE49-F238E27FC236}">
                <a16:creationId xmlns:a16="http://schemas.microsoft.com/office/drawing/2014/main" xmlns="" id="{B37F1D60-61AB-403F-8C22-C3706DEDB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7" descr="Picture5">
            <a:extLst>
              <a:ext uri="{FF2B5EF4-FFF2-40B4-BE49-F238E27FC236}">
                <a16:creationId xmlns:a16="http://schemas.microsoft.com/office/drawing/2014/main" xmlns="" id="{912360DF-6C1C-45E6-8E84-13E7A58F7A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8" descr="Picture5">
            <a:extLst>
              <a:ext uri="{FF2B5EF4-FFF2-40B4-BE49-F238E27FC236}">
                <a16:creationId xmlns:a16="http://schemas.microsoft.com/office/drawing/2014/main" xmlns="" id="{CDE936FA-9AA4-4FF3-9D6E-C52D748893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ext Box 12">
            <a:extLst>
              <a:ext uri="{FF2B5EF4-FFF2-40B4-BE49-F238E27FC236}">
                <a16:creationId xmlns:a16="http://schemas.microsoft.com/office/drawing/2014/main" xmlns="" id="{259F2F77-CFA2-483F-9704-B4EF92BA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1145" name="Text Box 19">
            <a:extLst>
              <a:ext uri="{FF2B5EF4-FFF2-40B4-BE49-F238E27FC236}">
                <a16:creationId xmlns:a16="http://schemas.microsoft.com/office/drawing/2014/main" xmlns="" id="{D8064325-3D97-458D-ADFD-FE9E861BA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:a16="http://schemas.microsoft.com/office/drawing/2014/main" xmlns="" id="{6137EA52-25B8-41C2-B4AF-EAA166BD401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图片 41995" descr="13">
            <a:extLst>
              <a:ext uri="{FF2B5EF4-FFF2-40B4-BE49-F238E27FC236}">
                <a16:creationId xmlns:a16="http://schemas.microsoft.com/office/drawing/2014/main" xmlns="" id="{44A9D8CA-2232-46B0-B14D-CD8CC610F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8" name="TextBox 14">
            <a:extLst>
              <a:ext uri="{FF2B5EF4-FFF2-40B4-BE49-F238E27FC236}">
                <a16:creationId xmlns:a16="http://schemas.microsoft.com/office/drawing/2014/main" xmlns="" id="{FF2F8216-8615-4E0B-B9B9-62C8DA938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511" y="3468688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24: qu – r</a:t>
            </a:r>
          </a:p>
        </p:txBody>
      </p:sp>
      <p:pic>
        <p:nvPicPr>
          <p:cNvPr id="16" name="图片 11269" descr="25">
            <a:extLst>
              <a:ext uri="{FF2B5EF4-FFF2-40B4-BE49-F238E27FC236}">
                <a16:creationId xmlns:a16="http://schemas.microsoft.com/office/drawing/2014/main" xmlns="" id="{7AA0FE82-C366-4260-B6BC-54CCED416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0" name="Picture 17" descr="Picture5">
            <a:extLst>
              <a:ext uri="{FF2B5EF4-FFF2-40B4-BE49-F238E27FC236}">
                <a16:creationId xmlns:a16="http://schemas.microsoft.com/office/drawing/2014/main" xmlns="" id="{0F2F9D44-4F5E-4BC1-AE95-FE9C81ECF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18" descr="Picture5">
            <a:extLst>
              <a:ext uri="{FF2B5EF4-FFF2-40B4-BE49-F238E27FC236}">
                <a16:creationId xmlns:a16="http://schemas.microsoft.com/office/drawing/2014/main" xmlns="" id="{F124A7BD-0A9D-4CCC-B747-1CB60EF526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19" descr="Picture5">
            <a:extLst>
              <a:ext uri="{FF2B5EF4-FFF2-40B4-BE49-F238E27FC236}">
                <a16:creationId xmlns:a16="http://schemas.microsoft.com/office/drawing/2014/main" xmlns="" id="{D26C3161-4E49-47A5-B484-50F42B7F3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xmlns="" id="{6D624AC4-98EC-45DE-9E90-1F1CEB66A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2">
            <a:extLst>
              <a:ext uri="{FF2B5EF4-FFF2-40B4-BE49-F238E27FC236}">
                <a16:creationId xmlns:a16="http://schemas.microsoft.com/office/drawing/2014/main" xmlns="" id="{089BFA5E-94BD-4460-A66F-AD1E09245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2" y="1778478"/>
            <a:ext cx="114935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3" descr="hinh-nen-powerpoint-dep-nhat-12.jpg">
            <a:extLst>
              <a:ext uri="{FF2B5EF4-FFF2-40B4-BE49-F238E27FC236}">
                <a16:creationId xmlns:a16="http://schemas.microsoft.com/office/drawing/2014/main" xmlns="" id="{F17A7E82-7CB1-406F-98A9-58CC6689C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9" y="1201029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80F4E781-BBA6-492B-908E-A060ED94D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131" y="2510716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9574" name="WordArt 15">
            <a:extLst>
              <a:ext uri="{FF2B5EF4-FFF2-40B4-BE49-F238E27FC236}">
                <a16:creationId xmlns:a16="http://schemas.microsoft.com/office/drawing/2014/main" xmlns="" id="{BF0F8FB9-E2E6-4F4F-96F7-04754D4D18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16894" y="2856791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9">
            <a:extLst>
              <a:ext uri="{FF2B5EF4-FFF2-40B4-BE49-F238E27FC236}">
                <a16:creationId xmlns:a16="http://schemas.microsoft.com/office/drawing/2014/main" xmlns="" id="{F4EDA7F1-6D82-4C66-B868-32EF8B9C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10595" name="Picture 1">
            <a:extLst>
              <a:ext uri="{FF2B5EF4-FFF2-40B4-BE49-F238E27FC236}">
                <a16:creationId xmlns:a16="http://schemas.microsoft.com/office/drawing/2014/main" xmlns="" id="{46AB8C24-5A2B-4AF5-A658-09737EE6C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73" y="1758473"/>
            <a:ext cx="8405012" cy="294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>
            <a:extLst>
              <a:ext uri="{FF2B5EF4-FFF2-40B4-BE49-F238E27FC236}">
                <a16:creationId xmlns:a16="http://schemas.microsoft.com/office/drawing/2014/main" xmlns="" id="{E9CAF3D8-825A-4A13-ADF3-FAED3B4AD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xmlns="" id="{3A793D69-194B-4A12-9461-5CDAE772F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03" y="1774607"/>
            <a:ext cx="7946794" cy="330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4">
            <a:extLst>
              <a:ext uri="{FF2B5EF4-FFF2-40B4-BE49-F238E27FC236}">
                <a16:creationId xmlns:a16="http://schemas.microsoft.com/office/drawing/2014/main" xmlns="" id="{A6FC0B30-523C-4901-9B91-BBC94E53FD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66151" y="297973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>
            <a:extLst>
              <a:ext uri="{FF2B5EF4-FFF2-40B4-BE49-F238E27FC236}">
                <a16:creationId xmlns:a16="http://schemas.microsoft.com/office/drawing/2014/main" xmlns="" id="{B633F62B-9D06-44DC-B5D1-4C62E3C7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98309" name="PA_图片 6">
            <a:extLst>
              <a:ext uri="{FF2B5EF4-FFF2-40B4-BE49-F238E27FC236}">
                <a16:creationId xmlns:a16="http://schemas.microsoft.com/office/drawing/2014/main" xmlns="" id="{B9CDDD64-ADDD-4978-9421-5F5EE93CA5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9743" b="11258"/>
          <a:stretch/>
        </p:blipFill>
        <p:spPr bwMode="auto">
          <a:xfrm>
            <a:off x="835025" y="1491448"/>
            <a:ext cx="9013825" cy="48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4BFB3169-A1BD-46B6-9C4B-A68999B19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8311" name="PA_图片 3">
            <a:extLst>
              <a:ext uri="{FF2B5EF4-FFF2-40B4-BE49-F238E27FC236}">
                <a16:creationId xmlns:a16="http://schemas.microsoft.com/office/drawing/2014/main" xmlns="" id="{FE94082D-3082-44E7-9268-E0ED17B11A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Box 15">
            <a:extLst>
              <a:ext uri="{FF2B5EF4-FFF2-40B4-BE49-F238E27FC236}">
                <a16:creationId xmlns:a16="http://schemas.microsoft.com/office/drawing/2014/main" xmlns="" id="{371360BD-2E4B-47B5-A8A0-1CE3376F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746C81E4-954C-4F76-8BD7-1B3256E2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4" y="420914"/>
            <a:ext cx="11713029" cy="637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8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>
            <a:extLst>
              <a:ext uri="{FF2B5EF4-FFF2-40B4-BE49-F238E27FC236}">
                <a16:creationId xmlns:a16="http://schemas.microsoft.com/office/drawing/2014/main" xmlns="" id="{EC7FDDF4-9730-4F70-89D2-5A380294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19185" r="29083" b="35925"/>
          <a:stretch>
            <a:fillRect/>
          </a:stretch>
        </p:blipFill>
        <p:spPr bwMode="auto">
          <a:xfrm>
            <a:off x="194469" y="550416"/>
            <a:ext cx="11803062" cy="6236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0522856" y="1799771"/>
            <a:ext cx="885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70400" y="1074057"/>
            <a:ext cx="12917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4469" y="2380343"/>
            <a:ext cx="9811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4469" y="2946400"/>
            <a:ext cx="9811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52458" y="1074057"/>
            <a:ext cx="11611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46880" y="2946400"/>
            <a:ext cx="93186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2811" y="2351314"/>
            <a:ext cx="386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8629" y="1799771"/>
            <a:ext cx="93186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039372" y="2380343"/>
            <a:ext cx="93186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60183" y="2351314"/>
            <a:ext cx="386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66355" y="2380343"/>
            <a:ext cx="386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611428" y="2380343"/>
            <a:ext cx="386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0" y="1799771"/>
            <a:ext cx="5370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46286" y="2902857"/>
            <a:ext cx="5370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xmlns="" id="{8D9F6670-97AF-4275-9828-3D2A6086E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41338"/>
            <a:ext cx="11955463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>
            <a:extLst>
              <a:ext uri="{FF2B5EF4-FFF2-40B4-BE49-F238E27FC236}">
                <a16:creationId xmlns:a16="http://schemas.microsoft.com/office/drawing/2014/main" xmlns="" id="{746C81E4-954C-4F76-8BD7-1B3256E2F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92" y="3979862"/>
            <a:ext cx="87534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134161E-60D4-4F51-9842-AA6E206FB19B}"/>
              </a:ext>
            </a:extLst>
          </p:cNvPr>
          <p:cNvCxnSpPr/>
          <p:nvPr/>
        </p:nvCxnSpPr>
        <p:spPr>
          <a:xfrm flipV="1">
            <a:off x="4506913" y="1470025"/>
            <a:ext cx="2601912" cy="11113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C856A4-9432-4FCC-BE94-3AB411D8098A}"/>
              </a:ext>
            </a:extLst>
          </p:cNvPr>
          <p:cNvCxnSpPr/>
          <p:nvPr/>
        </p:nvCxnSpPr>
        <p:spPr>
          <a:xfrm flipV="1">
            <a:off x="261938" y="2347913"/>
            <a:ext cx="935037" cy="3175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1E7F4BC-5DD1-40EC-B6AC-ECD6401C601C}"/>
              </a:ext>
            </a:extLst>
          </p:cNvPr>
          <p:cNvCxnSpPr/>
          <p:nvPr/>
        </p:nvCxnSpPr>
        <p:spPr>
          <a:xfrm flipV="1">
            <a:off x="1901825" y="3082925"/>
            <a:ext cx="1190625" cy="635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B483800-1E4B-4922-A35E-7E147CE86AB6}"/>
              </a:ext>
            </a:extLst>
          </p:cNvPr>
          <p:cNvCxnSpPr/>
          <p:nvPr/>
        </p:nvCxnSpPr>
        <p:spPr>
          <a:xfrm flipV="1">
            <a:off x="3376613" y="3078163"/>
            <a:ext cx="1190625" cy="4762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7CB7D83-DC89-48F7-9CAA-648A9EBEDF85}"/>
              </a:ext>
            </a:extLst>
          </p:cNvPr>
          <p:cNvCxnSpPr/>
          <p:nvPr/>
        </p:nvCxnSpPr>
        <p:spPr>
          <a:xfrm>
            <a:off x="4891088" y="3082925"/>
            <a:ext cx="1028700" cy="3175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D96AD3D-0CCE-4C99-A30A-9D2F991B3E4A}"/>
              </a:ext>
            </a:extLst>
          </p:cNvPr>
          <p:cNvCxnSpPr/>
          <p:nvPr/>
        </p:nvCxnSpPr>
        <p:spPr>
          <a:xfrm flipV="1">
            <a:off x="6242050" y="3078163"/>
            <a:ext cx="1598613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D96AD3D-0CCE-4C99-A30A-9D2F991B3E4A}"/>
              </a:ext>
            </a:extLst>
          </p:cNvPr>
          <p:cNvCxnSpPr/>
          <p:nvPr/>
        </p:nvCxnSpPr>
        <p:spPr>
          <a:xfrm flipV="1">
            <a:off x="10218964" y="3089275"/>
            <a:ext cx="1598613" cy="0"/>
          </a:xfrm>
          <a:prstGeom prst="line">
            <a:avLst/>
          </a:prstGeom>
          <a:ln w="28575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xmlns="" id="{5B8EE935-A2F7-456E-A025-BC85AABE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41338"/>
            <a:ext cx="11691938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5">
            <a:extLst>
              <a:ext uri="{FF2B5EF4-FFF2-40B4-BE49-F238E27FC236}">
                <a16:creationId xmlns:a16="http://schemas.microsoft.com/office/drawing/2014/main" xmlns="" id="{3B3FB1AE-C251-4A43-B019-E8798C0D1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83" y="4041775"/>
            <a:ext cx="87534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Bầu dục 14">
            <a:extLst>
              <a:ext uri="{FF2B5EF4-FFF2-40B4-BE49-F238E27FC236}">
                <a16:creationId xmlns:a16="http://schemas.microsoft.com/office/drawing/2014/main" xmlns="" id="{44A420AB-D3C2-4ABA-865C-2D3F922902CE}"/>
              </a:ext>
            </a:extLst>
          </p:cNvPr>
          <p:cNvSpPr/>
          <p:nvPr/>
        </p:nvSpPr>
        <p:spPr>
          <a:xfrm>
            <a:off x="133350" y="1778000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ình Bầu dục 15">
            <a:extLst>
              <a:ext uri="{FF2B5EF4-FFF2-40B4-BE49-F238E27FC236}">
                <a16:creationId xmlns:a16="http://schemas.microsoft.com/office/drawing/2014/main" xmlns="" id="{B13333B3-1905-4F23-A8F1-5EFED793E928}"/>
              </a:ext>
            </a:extLst>
          </p:cNvPr>
          <p:cNvSpPr/>
          <p:nvPr/>
        </p:nvSpPr>
        <p:spPr>
          <a:xfrm>
            <a:off x="4368800" y="1778000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ình Bầu dục 16">
            <a:extLst>
              <a:ext uri="{FF2B5EF4-FFF2-40B4-BE49-F238E27FC236}">
                <a16:creationId xmlns:a16="http://schemas.microsoft.com/office/drawing/2014/main" xmlns="" id="{409E72EC-AABE-4750-A16E-5CB9A3DB1302}"/>
              </a:ext>
            </a:extLst>
          </p:cNvPr>
          <p:cNvSpPr/>
          <p:nvPr/>
        </p:nvSpPr>
        <p:spPr>
          <a:xfrm>
            <a:off x="166688" y="2452688"/>
            <a:ext cx="328612" cy="277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Bầu dục 17">
            <a:extLst>
              <a:ext uri="{FF2B5EF4-FFF2-40B4-BE49-F238E27FC236}">
                <a16:creationId xmlns:a16="http://schemas.microsoft.com/office/drawing/2014/main" xmlns="" id="{9328D4FF-CBA3-4F97-B704-43804F1F4B30}"/>
              </a:ext>
            </a:extLst>
          </p:cNvPr>
          <p:cNvSpPr/>
          <p:nvPr/>
        </p:nvSpPr>
        <p:spPr>
          <a:xfrm>
            <a:off x="7858125" y="2446338"/>
            <a:ext cx="327025" cy="2841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Bầu dục 18">
            <a:extLst>
              <a:ext uri="{FF2B5EF4-FFF2-40B4-BE49-F238E27FC236}">
                <a16:creationId xmlns:a16="http://schemas.microsoft.com/office/drawing/2014/main" xmlns="" id="{34B0A388-9D6D-4AB8-A09C-9284F0B0DACF}"/>
              </a:ext>
            </a:extLst>
          </p:cNvPr>
          <p:cNvSpPr/>
          <p:nvPr/>
        </p:nvSpPr>
        <p:spPr>
          <a:xfrm>
            <a:off x="177800" y="3300413"/>
            <a:ext cx="284163" cy="2746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xmlns="" id="{C9ECCBC7-78CE-4AA0-A99E-34341DAAC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541338"/>
            <a:ext cx="11691938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5">
            <a:extLst>
              <a:ext uri="{FF2B5EF4-FFF2-40B4-BE49-F238E27FC236}">
                <a16:creationId xmlns:a16="http://schemas.microsoft.com/office/drawing/2014/main" xmlns="" id="{84BAA74A-AF33-4EC2-8012-5E809E037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3962400"/>
            <a:ext cx="8753475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Hình Bầu dục 14">
            <a:extLst>
              <a:ext uri="{FF2B5EF4-FFF2-40B4-BE49-F238E27FC236}">
                <a16:creationId xmlns:a16="http://schemas.microsoft.com/office/drawing/2014/main" xmlns="" id="{41D0569B-F3B0-447F-AD52-B0CC273434DA}"/>
              </a:ext>
            </a:extLst>
          </p:cNvPr>
          <p:cNvSpPr/>
          <p:nvPr/>
        </p:nvSpPr>
        <p:spPr>
          <a:xfrm>
            <a:off x="133350" y="1778000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ình Bầu dục 15">
            <a:extLst>
              <a:ext uri="{FF2B5EF4-FFF2-40B4-BE49-F238E27FC236}">
                <a16:creationId xmlns:a16="http://schemas.microsoft.com/office/drawing/2014/main" xmlns="" id="{EE58D6E3-D6FC-40DB-BB1C-D953FC8C0BE3}"/>
              </a:ext>
            </a:extLst>
          </p:cNvPr>
          <p:cNvSpPr/>
          <p:nvPr/>
        </p:nvSpPr>
        <p:spPr>
          <a:xfrm>
            <a:off x="157163" y="2524125"/>
            <a:ext cx="328612" cy="2841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3498FE1-2DD3-422B-9859-3CECD722C2B2}"/>
              </a:ext>
            </a:extLst>
          </p:cNvPr>
          <p:cNvSpPr/>
          <p:nvPr/>
        </p:nvSpPr>
        <p:spPr>
          <a:xfrm>
            <a:off x="7916863" y="4270375"/>
            <a:ext cx="2324100" cy="20764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FDE3F6-0088-402A-9CFB-6A47D7B57CE5}"/>
              </a:ext>
            </a:extLst>
          </p:cNvPr>
          <p:cNvSpPr/>
          <p:nvPr/>
        </p:nvSpPr>
        <p:spPr>
          <a:xfrm>
            <a:off x="4865688" y="4238625"/>
            <a:ext cx="2460625" cy="21780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F086C74-7177-414F-837D-C77EEBF6A10E}"/>
              </a:ext>
            </a:extLst>
          </p:cNvPr>
          <p:cNvSpPr/>
          <p:nvPr/>
        </p:nvSpPr>
        <p:spPr>
          <a:xfrm>
            <a:off x="2105025" y="4394200"/>
            <a:ext cx="2286000" cy="1974850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9A7B3B4-6F95-4FF4-9D52-8FCEACD0169E}"/>
              </a:ext>
            </a:extLst>
          </p:cNvPr>
          <p:cNvSpPr/>
          <p:nvPr/>
        </p:nvSpPr>
        <p:spPr>
          <a:xfrm>
            <a:off x="6704013" y="1138238"/>
            <a:ext cx="2686050" cy="2200275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60A55E2-5C85-4954-A7A2-D9C18C29BC28}"/>
              </a:ext>
            </a:extLst>
          </p:cNvPr>
          <p:cNvSpPr/>
          <p:nvPr/>
        </p:nvSpPr>
        <p:spPr>
          <a:xfrm>
            <a:off x="3008313" y="1287463"/>
            <a:ext cx="2605087" cy="2122487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5479" name="Content Placeholder 3">
            <a:extLst>
              <a:ext uri="{FF2B5EF4-FFF2-40B4-BE49-F238E27FC236}">
                <a16:creationId xmlns:a16="http://schemas.microsoft.com/office/drawing/2014/main" xmlns="" id="{248DD31F-9CE8-4AE3-8704-F918F9C12CC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31111" r="51608" b="63255"/>
          <a:stretch>
            <a:fillRect/>
          </a:stretch>
        </p:blipFill>
        <p:spPr>
          <a:xfrm>
            <a:off x="0" y="485775"/>
            <a:ext cx="4995863" cy="704850"/>
          </a:xfrm>
        </p:spPr>
      </p:pic>
      <p:pic>
        <p:nvPicPr>
          <p:cNvPr id="105480" name="Picture 4">
            <a:extLst>
              <a:ext uri="{FF2B5EF4-FFF2-40B4-BE49-F238E27FC236}">
                <a16:creationId xmlns:a16="http://schemas.microsoft.com/office/drawing/2014/main" xmlns="" id="{C16B7509-BA9E-4200-9663-9BA84430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t="37938" r="53700" b="42932"/>
          <a:stretch>
            <a:fillRect/>
          </a:stretch>
        </p:blipFill>
        <p:spPr bwMode="auto">
          <a:xfrm>
            <a:off x="3530600" y="1471613"/>
            <a:ext cx="18700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5">
            <a:extLst>
              <a:ext uri="{FF2B5EF4-FFF2-40B4-BE49-F238E27FC236}">
                <a16:creationId xmlns:a16="http://schemas.microsoft.com/office/drawing/2014/main" xmlns="" id="{A4458BC9-8AE8-408A-8523-6427AB70A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0240" r="30109" b="47005"/>
          <a:stretch>
            <a:fillRect/>
          </a:stretch>
        </p:blipFill>
        <p:spPr bwMode="auto">
          <a:xfrm>
            <a:off x="6853238" y="1581150"/>
            <a:ext cx="21288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6">
            <a:extLst>
              <a:ext uri="{FF2B5EF4-FFF2-40B4-BE49-F238E27FC236}">
                <a16:creationId xmlns:a16="http://schemas.microsoft.com/office/drawing/2014/main" xmlns="" id="{365863EA-2695-4461-9027-B4D13095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63043" r="61414" b="18599"/>
          <a:stretch>
            <a:fillRect/>
          </a:stretch>
        </p:blipFill>
        <p:spPr bwMode="auto">
          <a:xfrm>
            <a:off x="2125663" y="4586288"/>
            <a:ext cx="21844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3" name="Picture 7">
            <a:extLst>
              <a:ext uri="{FF2B5EF4-FFF2-40B4-BE49-F238E27FC236}">
                <a16:creationId xmlns:a16="http://schemas.microsoft.com/office/drawing/2014/main" xmlns="" id="{63F67D08-11F4-4AC8-9C5B-D9CE41965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8" t="53963" r="40001" b="13768"/>
          <a:stretch>
            <a:fillRect/>
          </a:stretch>
        </p:blipFill>
        <p:spPr bwMode="auto">
          <a:xfrm>
            <a:off x="5568950" y="4298950"/>
            <a:ext cx="15859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4" name="Picture 8">
            <a:extLst>
              <a:ext uri="{FF2B5EF4-FFF2-40B4-BE49-F238E27FC236}">
                <a16:creationId xmlns:a16="http://schemas.microsoft.com/office/drawing/2014/main" xmlns="" id="{19395080-CF02-41D6-90C2-8BCBD67C3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5" t="64397" r="19675" b="14928"/>
          <a:stretch>
            <a:fillRect/>
          </a:stretch>
        </p:blipFill>
        <p:spPr bwMode="auto">
          <a:xfrm>
            <a:off x="8189913" y="4537075"/>
            <a:ext cx="19256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9">
            <a:extLst>
              <a:ext uri="{FF2B5EF4-FFF2-40B4-BE49-F238E27FC236}">
                <a16:creationId xmlns:a16="http://schemas.microsoft.com/office/drawing/2014/main" xmlns="" id="{F1DAC6CC-2ECF-4C88-899C-E0D62C1AB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06499" name="Picture 5">
            <a:extLst>
              <a:ext uri="{FF2B5EF4-FFF2-40B4-BE49-F238E27FC236}">
                <a16:creationId xmlns:a16="http://schemas.microsoft.com/office/drawing/2014/main" xmlns="" id="{0E273BB5-ACD7-4B4C-935B-667A1A13D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12B227-819D-4475-B80D-9223827B33DC}"/>
              </a:ext>
            </a:extLst>
          </p:cNvPr>
          <p:cNvSpPr/>
          <p:nvPr/>
        </p:nvSpPr>
        <p:spPr>
          <a:xfrm>
            <a:off x="3011044" y="2533394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</TotalTime>
  <Words>32</Words>
  <Application>Microsoft Office PowerPoint</Application>
  <PresentationFormat>Custom</PresentationFormat>
  <Paragraphs>17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30</cp:revision>
  <dcterms:created xsi:type="dcterms:W3CDTF">2021-12-19T16:42:59Z</dcterms:created>
  <dcterms:modified xsi:type="dcterms:W3CDTF">2022-10-27T07:40:44Z</dcterms:modified>
</cp:coreProperties>
</file>