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3"/>
  </p:notesMasterIdLst>
  <p:sldIdLst>
    <p:sldId id="300" r:id="rId2"/>
    <p:sldId id="282" r:id="rId3"/>
    <p:sldId id="283" r:id="rId4"/>
    <p:sldId id="333" r:id="rId5"/>
    <p:sldId id="334" r:id="rId6"/>
    <p:sldId id="258" r:id="rId7"/>
    <p:sldId id="335" r:id="rId8"/>
    <p:sldId id="278" r:id="rId9"/>
    <p:sldId id="336" r:id="rId10"/>
    <p:sldId id="340" r:id="rId11"/>
    <p:sldId id="308" r:id="rId12"/>
    <p:sldId id="344" r:id="rId13"/>
    <p:sldId id="341" r:id="rId14"/>
    <p:sldId id="343" r:id="rId15"/>
    <p:sldId id="345" r:id="rId16"/>
    <p:sldId id="339" r:id="rId17"/>
    <p:sldId id="346" r:id="rId18"/>
    <p:sldId id="347" r:id="rId19"/>
    <p:sldId id="348" r:id="rId20"/>
    <p:sldId id="351" r:id="rId21"/>
    <p:sldId id="260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h/KKTVtQCFDOpfGCmw0Qqff8Ri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62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5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22-10-10T02:52:29.4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8342 5280,'50'0,"-50"0,25 0,0 0,0 0,0 0,-1 0,1 0,0 25,0-25,0 0,0 0,25 0,-25 0,24 0,-24 0,0 0,25 0,-25 0,-25 0,50 0,-25 24,-25-24,74 0,-24 25,0-25,0 0,-25 0,0 0,24 0,-24 0,25 25,-25-25,-25 0,50 0,-25 0,-25 0,50 25,-50-25,24 0,-24 0,50 0</inkml:trace>
  <inkml:trace contextRef="#ctx0" brushRef="#br0" timeOffset="2016.1153">2142 5379,'0'0,"0"25,74 0,-24-25,50 0,-26 25,-24 0,0 0,25 0,-50-25,49 25,-74-1,75-24,-50 0,50 0,-50 0,-1 0,1 0,-25 0,25 0,25 0,-25 0,-25 0,25 0,0 0,0 0,-25 0,25 0,-1 0,1 0,-25 0,25 0,25 0,25 0,-50 0,24 0,26 0,0-24,-50 24,-25 0,50 0</inkml:trace>
  <inkml:trace contextRef="#ctx0" brushRef="#br0" timeOffset="4584.2622">5205 3985,'24'0,"1"0,0 0,0 0,25 0,0 0,-25-25,24 25,1 0,50 0,-75-25,49 25,-24 0,0 0,0 0,-25-25,0 25,24 0,1 0,-25 0,-25 0,50 0,-25 0,0 0,0 0,0 0,-25 0,24-25,1 25,-25 0,25 0,0 0,25 0,-25 0,50 0,-50 0,-1 0,26 0,-50 0,25 0,-25 0,25 0,-25 0,25 0,0 0,25 0,-50 0,49 0,26 0,0 0,0 25,-26 25,1-50,0 0,0 25,0-25,-26 0,-24 25,25-25,0 0,0 0,-25 0,25 0,0 0,0 0,-25 0</inkml:trace>
  <inkml:trace contextRef="#ctx0" brushRef="#br0" timeOffset="7231.4136">9089 3985,'50'0,"-25"0,25 0,24 0,-24 0,50 0,-25 0,24 0,-24 0,-25 0,-50 0,49 0,-24 0,-25 0,50 0,-50 0,25 0,25 0,-50 0,50 0,-25 0,-25 0,24 0,1 0,25 0,-50 0,25 0,25 0,-25 0,25 0,-25 0,24 0,-49 0,25 0,0 0,0 0,-25 0,25 0,0 0,0 0,0 0,0 0,24 0,-49 0,25 0,25 0,-25 0,0 0,25 0,-1 0,-24 0,0 0,25 0,-25 0,25 0,-25 0,-25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71502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GV chọn từ cần đọc, sau khi đọc xong thì bấm chọn để từ biến mất và bấm vào khinh khí cầu để bay lên</a:t>
            </a:r>
          </a:p>
        </p:txBody>
      </p:sp>
    </p:spTree>
    <p:extLst>
      <p:ext uri="{BB962C8B-B14F-4D97-AF65-F5344CB8AC3E}">
        <p14:creationId xmlns:p14="http://schemas.microsoft.com/office/powerpoint/2010/main" val="3637469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5762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59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28/10/2022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3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28/10/2022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28/10/2022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3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3F4807-3E9A-4EB9-8FDC-9FBFF8BC5CCE}" type="datetimeFigureOut">
              <a:rPr lang="en-US" smtClean="0"/>
              <a:pPr/>
              <a:t>28/10/2022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BB19B-96A7-427C-AC04-B26DBB12B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0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3F4807-3E9A-4EB9-8FDC-9FBFF8BC5CCE}" type="datetimeFigureOut">
              <a:rPr lang="en-US" smtClean="0"/>
              <a:pPr/>
              <a:t>28/10/2022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BB19B-96A7-427C-AC04-B26DBB12B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8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88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28/10/2022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50658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="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A3F4807-3E9A-4EB9-8FDC-9FBFF8BC5CCE}" type="datetimeFigureOut">
              <a:rPr lang="en-US" smtClean="0"/>
              <a:pPr/>
              <a:t>28/10/2022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871BB19B-96A7-427C-AC04-B26DBB12B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655" r:id="rId4"/>
    <p:sldLayoutId id="2147483656" r:id="rId5"/>
    <p:sldLayoutId id="2147483666" r:id="rId6"/>
    <p:sldLayoutId id="214748370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1.png"/><Relationship Id="rId17" Type="http://schemas.openxmlformats.org/officeDocument/2006/relationships/slide" Target="slide3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3918987" y="1648606"/>
            <a:ext cx="4354076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28: t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F8A4FDB-F515-4B72-9A9D-1F8B8C1AC0EE}"/>
              </a:ext>
            </a:extLst>
          </p:cNvPr>
          <p:cNvSpPr/>
          <p:nvPr/>
        </p:nvSpPr>
        <p:spPr>
          <a:xfrm>
            <a:off x="2432115" y="876925"/>
            <a:ext cx="8795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tiếng ngoài bài có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âm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8C6E946-A947-4E4E-BB63-3BEB3A76A77F}"/>
              </a:ext>
            </a:extLst>
          </p:cNvPr>
          <p:cNvSpPr/>
          <p:nvPr/>
        </p:nvSpPr>
        <p:spPr>
          <a:xfrm>
            <a:off x="1423447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kern="1200" dirty="0">
                <a:solidFill>
                  <a:prstClr val="black"/>
                </a:solidFill>
                <a:latin typeface="UTM Avo"/>
              </a:rPr>
              <a:t>t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FC9AA64-CDD6-408B-BC81-E6222FCE4B5A}"/>
              </a:ext>
            </a:extLst>
          </p:cNvPr>
          <p:cNvSpPr/>
          <p:nvPr/>
        </p:nvSpPr>
        <p:spPr>
          <a:xfrm>
            <a:off x="6194981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kern="1200" dirty="0" err="1">
                <a:solidFill>
                  <a:prstClr val="black"/>
                </a:solidFill>
                <a:latin typeface="UTM Avo"/>
              </a:rPr>
              <a:t>th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xmlns="" id="{8CF5A672-1378-4191-88E3-4457FD94FAE3}"/>
              </a:ext>
            </a:extLst>
          </p:cNvPr>
          <p:cNvGrpSpPr/>
          <p:nvPr/>
        </p:nvGrpSpPr>
        <p:grpSpPr>
          <a:xfrm>
            <a:off x="10401105" y="4565471"/>
            <a:ext cx="1652436" cy="1825828"/>
            <a:chOff x="11173066" y="3333751"/>
            <a:chExt cx="2768600" cy="305911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xmlns="" id="{CB88B041-E66D-4152-A1ED-32240D32C7CB}"/>
                </a:ext>
              </a:extLst>
            </p:cNvPr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1B67A3A7-3777-4BD0-9121-49CF6217C181}"/>
                </a:ext>
              </a:extLst>
            </p:cNvPr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F4DC9B2D-16F2-41CF-9FC8-389EC954766B}"/>
                </a:ext>
              </a:extLst>
            </p:cNvPr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63788658-1E51-4A13-90CC-6FD89AF67E1E}"/>
                </a:ext>
              </a:extLst>
            </p:cNvPr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82609B27-F8BC-4706-B60D-3ECBFE3BC443}"/>
                </a:ext>
              </a:extLst>
            </p:cNvPr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6D083E28-DD60-49D2-8FAB-8CFC333AB8A0}"/>
                </a:ext>
              </a:extLst>
            </p:cNvPr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23558AD6-D497-4297-AC61-1E2C7294BDB2}"/>
                </a:ext>
              </a:extLst>
            </p:cNvPr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D7482F87-717C-44CD-B600-0134F73D9642}"/>
                </a:ext>
              </a:extLst>
            </p:cNvPr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xmlns="" id="{060F03DD-B9DB-4FA9-B7B4-ACC63B9C9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xmlns="" id="{85DF889B-8A8B-4682-B45F-9025594AA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EADCC67D-CADF-4636-8FDE-98AE79868F39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6668D18F-3972-4D63-AACA-C2A6668379B5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xmlns="" id="{746346CD-A896-491A-97C4-60D753D4ACB0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46C475A5-26E5-4F82-8AF8-5571C7D91204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6062305D-BBAA-493E-A2F6-693637CE0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xmlns="" id="{70DAAF23-B37E-43BF-9903-E7172AB10069}"/>
                </a:ext>
              </a:extLst>
            </p:cNvPr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xmlns="" id="{81017095-495D-4FDD-A439-F1FB2FCE0343}"/>
                </a:ext>
              </a:extLst>
            </p:cNvPr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91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58A64BC-4ED4-470C-8FF6-632840BE326A}"/>
              </a:ext>
            </a:extLst>
          </p:cNvPr>
          <p:cNvSpPr txBox="1"/>
          <p:nvPr/>
        </p:nvSpPr>
        <p:spPr>
          <a:xfrm>
            <a:off x="4415864" y="3019000"/>
            <a:ext cx="39645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Giải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lao</a:t>
            </a:r>
          </a:p>
        </p:txBody>
      </p:sp>
    </p:spTree>
    <p:extLst>
      <p:ext uri="{BB962C8B-B14F-4D97-AF65-F5344CB8AC3E}">
        <p14:creationId xmlns:p14="http://schemas.microsoft.com/office/powerpoint/2010/main" val="6629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A0C6F085-8B3F-4826-B41E-B0148BC46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877" y="12324"/>
            <a:ext cx="6287678" cy="576368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xmlns="" id="{3DF46EFC-B41A-4190-9247-310014E46C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68" y="5071621"/>
            <a:ext cx="12170004" cy="1368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9F3C9C-17DD-4D8E-AB76-91C4115859BC}"/>
              </a:ext>
            </a:extLst>
          </p:cNvPr>
          <p:cNvSpPr txBox="1"/>
          <p:nvPr/>
        </p:nvSpPr>
        <p:spPr>
          <a:xfrm>
            <a:off x="6501291" y="1433322"/>
            <a:ext cx="4738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đọc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图片 91">
            <a:extLst>
              <a:ext uri="{FF2B5EF4-FFF2-40B4-BE49-F238E27FC236}">
                <a16:creationId xmlns:a16="http://schemas.microsoft.com/office/drawing/2014/main" xmlns="" id="{0488F72E-188B-46BD-95FA-2F37D05B9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871" y="2479249"/>
            <a:ext cx="3604628" cy="2971242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3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6DCC7F-EB1A-42C5-8C13-9933868712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56"/>
          <a:stretch/>
        </p:blipFill>
        <p:spPr>
          <a:xfrm>
            <a:off x="221474" y="1270000"/>
            <a:ext cx="11970526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8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A06D43-7C7F-4AFC-815A-B1719510E4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93" t="10577" r="13281" b="7372"/>
          <a:stretch/>
        </p:blipFill>
        <p:spPr>
          <a:xfrm>
            <a:off x="548640" y="436880"/>
            <a:ext cx="10871200" cy="642111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47F6F840-0CA3-4558-B1E3-4243D0CC8F7C}"/>
              </a:ext>
            </a:extLst>
          </p:cNvPr>
          <p:cNvCxnSpPr/>
          <p:nvPr/>
        </p:nvCxnSpPr>
        <p:spPr>
          <a:xfrm flipH="1">
            <a:off x="4785360" y="1066800"/>
            <a:ext cx="132080" cy="4267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1E4EE0F-01EE-4E92-A623-FB931D15859C}"/>
              </a:ext>
            </a:extLst>
          </p:cNvPr>
          <p:cNvCxnSpPr/>
          <p:nvPr/>
        </p:nvCxnSpPr>
        <p:spPr>
          <a:xfrm flipH="1">
            <a:off x="4876800" y="1076960"/>
            <a:ext cx="121920" cy="4368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48F6839-E018-4A5F-B8C3-AA3F11E78308}"/>
              </a:ext>
            </a:extLst>
          </p:cNvPr>
          <p:cNvCxnSpPr/>
          <p:nvPr/>
        </p:nvCxnSpPr>
        <p:spPr>
          <a:xfrm flipH="1">
            <a:off x="3495040" y="1524000"/>
            <a:ext cx="132080" cy="4267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594559F-BE46-4A31-ADCA-F6CD03EDD3FD}"/>
              </a:ext>
            </a:extLst>
          </p:cNvPr>
          <p:cNvCxnSpPr/>
          <p:nvPr/>
        </p:nvCxnSpPr>
        <p:spPr>
          <a:xfrm flipH="1">
            <a:off x="3434080" y="1513840"/>
            <a:ext cx="121920" cy="4368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C7C8AD1-F04D-44D3-8FA3-BE8B6C8DA573}"/>
              </a:ext>
            </a:extLst>
          </p:cNvPr>
          <p:cNvCxnSpPr>
            <a:cxnSpLocks/>
          </p:cNvCxnSpPr>
          <p:nvPr/>
        </p:nvCxnSpPr>
        <p:spPr>
          <a:xfrm flipH="1">
            <a:off x="7548880" y="990600"/>
            <a:ext cx="132080" cy="4267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9C846F0-0B9B-4DE6-8337-7577EACE281E}"/>
              </a:ext>
            </a:extLst>
          </p:cNvPr>
          <p:cNvCxnSpPr>
            <a:cxnSpLocks/>
          </p:cNvCxnSpPr>
          <p:nvPr/>
        </p:nvCxnSpPr>
        <p:spPr>
          <a:xfrm flipH="1">
            <a:off x="7640320" y="1000760"/>
            <a:ext cx="121920" cy="4368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7A4748C-308D-4340-A01F-6C7D2986FC8F}"/>
              </a:ext>
            </a:extLst>
          </p:cNvPr>
          <p:cNvCxnSpPr>
            <a:cxnSpLocks/>
          </p:cNvCxnSpPr>
          <p:nvPr/>
        </p:nvCxnSpPr>
        <p:spPr>
          <a:xfrm flipH="1">
            <a:off x="6817360" y="1483360"/>
            <a:ext cx="132080" cy="4267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35267B06-75DC-4FCA-8559-6B0F4C3D770B}"/>
              </a:ext>
            </a:extLst>
          </p:cNvPr>
          <p:cNvCxnSpPr>
            <a:cxnSpLocks/>
          </p:cNvCxnSpPr>
          <p:nvPr/>
        </p:nvCxnSpPr>
        <p:spPr>
          <a:xfrm flipH="1">
            <a:off x="6888480" y="1493520"/>
            <a:ext cx="142240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F09BF39-90DE-4C8A-9864-3E5A33C9C339}"/>
              </a:ext>
            </a:extLst>
          </p:cNvPr>
          <p:cNvCxnSpPr/>
          <p:nvPr/>
        </p:nvCxnSpPr>
        <p:spPr>
          <a:xfrm flipH="1">
            <a:off x="10627360" y="1066800"/>
            <a:ext cx="182880" cy="4267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7B4AA2C2-CCA6-431D-AF2F-ED202DC186D3}"/>
              </a:ext>
            </a:extLst>
          </p:cNvPr>
          <p:cNvCxnSpPr/>
          <p:nvPr/>
        </p:nvCxnSpPr>
        <p:spPr>
          <a:xfrm flipH="1">
            <a:off x="1412240" y="1493520"/>
            <a:ext cx="182880" cy="4267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71120" y="1398600"/>
              <a:ext cx="3191760" cy="609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1760" y="1389240"/>
                <a:ext cx="3210480" cy="62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722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471340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xmlns="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xmlns="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xmlns="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A130C2-4675-4822-86A2-5910DCF635BF}"/>
              </a:ext>
            </a:extLst>
          </p:cNvPr>
          <p:cNvSpPr txBox="1"/>
          <p:nvPr/>
        </p:nvSpPr>
        <p:spPr>
          <a:xfrm>
            <a:off x="3403075" y="1542950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hiểu bài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39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4E1415-F6B4-4778-887D-1BDD4343E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61" y="1127760"/>
            <a:ext cx="11090581" cy="512064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1A10DDD5-EF87-4CF4-9FF7-0B86FFCA962A}"/>
              </a:ext>
            </a:extLst>
          </p:cNvPr>
          <p:cNvCxnSpPr/>
          <p:nvPr/>
        </p:nvCxnSpPr>
        <p:spPr>
          <a:xfrm>
            <a:off x="6096000" y="3322320"/>
            <a:ext cx="873760" cy="873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05B3D3E3-DEC2-43B3-86A4-B7314799398A}"/>
              </a:ext>
            </a:extLst>
          </p:cNvPr>
          <p:cNvCxnSpPr/>
          <p:nvPr/>
        </p:nvCxnSpPr>
        <p:spPr>
          <a:xfrm flipV="1">
            <a:off x="6096000" y="3322320"/>
            <a:ext cx="873760" cy="1076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33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EBC732F1-4B38-4B34-9702-9ADDF4FE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554" y="85191"/>
            <a:ext cx="4376446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xmlns="" id="{39A56203-F30D-412E-A3BD-370D2954F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xmlns="" id="{5AB72EEF-5D8B-4E39-8F23-6345D9F6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5" y="1096490"/>
            <a:ext cx="5770177" cy="4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64EB4B-473A-49D6-822D-C51301BDE77D}"/>
              </a:ext>
            </a:extLst>
          </p:cNvPr>
          <p:cNvSpPr txBox="1"/>
          <p:nvPr/>
        </p:nvSpPr>
        <p:spPr>
          <a:xfrm>
            <a:off x="2233360" y="1584910"/>
            <a:ext cx="3348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0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3A8B413-72C3-4DB0-8AB4-83F4942A4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07" t="35851" r="27616" b="35731"/>
          <a:stretch/>
        </p:blipFill>
        <p:spPr>
          <a:xfrm>
            <a:off x="1504024" y="1855433"/>
            <a:ext cx="9933683" cy="257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5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F61928-E420-4418-BAAD-0249636B5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1860537" y="1244338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B43A86-386B-4BC0-935B-8AF35B51D2F2}"/>
              </a:ext>
            </a:extLst>
          </p:cNvPr>
          <p:cNvSpPr txBox="1"/>
          <p:nvPr/>
        </p:nvSpPr>
        <p:spPr>
          <a:xfrm>
            <a:off x="2746447" y="2676539"/>
            <a:ext cx="12769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US" sz="12000" b="1" kern="120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13EDD80-9D88-42F7-8691-0BB3E862CB81}"/>
              </a:ext>
            </a:extLst>
          </p:cNvPr>
          <p:cNvSpPr txBox="1"/>
          <p:nvPr/>
        </p:nvSpPr>
        <p:spPr>
          <a:xfrm>
            <a:off x="5794447" y="2676539"/>
            <a:ext cx="2526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US" sz="12000" b="1" kern="1200" dirty="0" err="1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+mn-cs"/>
              </a:rPr>
              <a:t>tổ</a:t>
            </a:r>
            <a:endParaRPr lang="en-US" sz="120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1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2260647"/>
            <a:ext cx="10668000" cy="289718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Khởi </a:t>
            </a:r>
            <a:r>
              <a:rPr lang="en-US" sz="54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động</a:t>
            </a:r>
            <a:r>
              <a:rPr lang="en-US" sz="54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:</a:t>
            </a:r>
            <a:br>
              <a:rPr lang="en-US" sz="54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Trò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chơi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: Bay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lên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nào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  <a:ea typeface="Frankfurter" pitchFamily="2" charset="0"/>
              <a:cs typeface="Frankfurter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27FBDF-19D9-4D3A-B431-969FE7B720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514" y="4569"/>
            <a:ext cx="1702671" cy="3424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5FE3DC3-80A5-4925-A1F2-D5C089F6F2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0" y="521349"/>
            <a:ext cx="1934848" cy="3325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67EDCDA-0540-41BA-A01B-2EC1B390F8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357" y="-77241"/>
            <a:ext cx="1350570" cy="214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4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F61928-E420-4418-BAAD-0249636B5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1860537" y="1244338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B43A86-386B-4BC0-935B-8AF35B51D2F2}"/>
              </a:ext>
            </a:extLst>
          </p:cNvPr>
          <p:cNvSpPr txBox="1"/>
          <p:nvPr/>
        </p:nvSpPr>
        <p:spPr>
          <a:xfrm>
            <a:off x="2746447" y="2676539"/>
            <a:ext cx="1591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sym typeface="Arial"/>
              </a:rPr>
              <a:t>th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13EDD80-9D88-42F7-8691-0BB3E862CB81}"/>
              </a:ext>
            </a:extLst>
          </p:cNvPr>
          <p:cNvSpPr txBox="1"/>
          <p:nvPr/>
        </p:nvSpPr>
        <p:spPr>
          <a:xfrm>
            <a:off x="5794447" y="2676539"/>
            <a:ext cx="3004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kern="120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t</a:t>
            </a:r>
            <a:r>
              <a:rPr lang="en-US" sz="12000" b="1" kern="1200" noProof="0" dirty="0" err="1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hỏ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758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 txBox="1">
            <a:spLocks noGrp="1"/>
          </p:cNvSpPr>
          <p:nvPr>
            <p:ph type="ctrTitle" idx="4294967295"/>
          </p:nvPr>
        </p:nvSpPr>
        <p:spPr>
          <a:xfrm>
            <a:off x="2068497" y="2979737"/>
            <a:ext cx="9144000" cy="89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119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FF8119"/>
                </a:solidFill>
              </a:rPr>
              <a:t>Hoc10 chúc các em học tốt!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="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705"/>
            <a:ext cx="12192000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2" y="2834333"/>
            <a:ext cx="1806431" cy="34322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31" y="1713151"/>
            <a:ext cx="1702671" cy="34244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292" y="2493037"/>
            <a:ext cx="1732044" cy="37735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53" y="1599190"/>
            <a:ext cx="2175133" cy="33852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71" y="3140889"/>
            <a:ext cx="1921689" cy="31028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590" y="1713151"/>
            <a:ext cx="1934848" cy="33252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286" y="3206950"/>
            <a:ext cx="1892555" cy="3148600"/>
          </a:xfrm>
          <a:prstGeom prst="rect">
            <a:avLst/>
          </a:prstGeom>
        </p:spPr>
      </p:pic>
      <p:sp>
        <p:nvSpPr>
          <p:cNvPr id="28" name="Rounded Rectangle 27">
            <a:hlinkClick r:id="rId17" action="ppaction://hlinksldjump"/>
          </p:cNvPr>
          <p:cNvSpPr/>
          <p:nvPr/>
        </p:nvSpPr>
        <p:spPr>
          <a:xfrm>
            <a:off x="-132375" y="5928995"/>
            <a:ext cx="2296708" cy="758825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xô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29" name="Rounded Rectangle 28">
            <a:hlinkClick r:id="rId17" action="ppaction://hlinksldjump"/>
          </p:cNvPr>
          <p:cNvSpPr/>
          <p:nvPr/>
        </p:nvSpPr>
        <p:spPr>
          <a:xfrm>
            <a:off x="1658850" y="4803150"/>
            <a:ext cx="2370110" cy="97667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sẻ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30" name="Rounded Rectangle 29">
            <a:hlinkClick r:id="rId17" action="ppaction://hlinksldjump"/>
          </p:cNvPr>
          <p:cNvSpPr/>
          <p:nvPr/>
        </p:nvSpPr>
        <p:spPr>
          <a:xfrm>
            <a:off x="3144485" y="5779826"/>
            <a:ext cx="2800821" cy="1090930"/>
          </a:xfrm>
          <a:prstGeom prst="roundRect">
            <a:avLst>
              <a:gd name="adj" fmla="val 25844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x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ẻ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gỗ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UTM Avo" panose="02040603050506020204" pitchFamily="18" charset="0"/>
            </a:endParaRPr>
          </a:p>
        </p:txBody>
      </p:sp>
      <p:sp>
        <p:nvSpPr>
          <p:cNvPr id="31" name="Rounded Rectangle 30">
            <a:hlinkClick r:id="rId17" action="ppaction://hlinksldjump"/>
          </p:cNvPr>
          <p:cNvSpPr/>
          <p:nvPr/>
        </p:nvSpPr>
        <p:spPr>
          <a:xfrm>
            <a:off x="5062767" y="4484919"/>
            <a:ext cx="2611815" cy="882503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xe</a:t>
            </a:r>
            <a:r>
              <a:rPr lang="en-US" sz="4400" kern="1200" dirty="0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ca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32" name="Rounded Rectangle 31">
            <a:hlinkClick r:id="rId17" action="ppaction://hlinksldjump"/>
          </p:cNvPr>
          <p:cNvSpPr/>
          <p:nvPr/>
        </p:nvSpPr>
        <p:spPr>
          <a:xfrm>
            <a:off x="6384499" y="5917296"/>
            <a:ext cx="3083929" cy="1022350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r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UTM Avo" panose="02040603050506020204" pitchFamily="18" charset="0"/>
              </a:rPr>
              <a:t>ổ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UTM Avo" panose="02040603050506020204" pitchFamily="18" charset="0"/>
              </a:rPr>
              <a:t>cá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33" name="Rounded Rectangle 32">
            <a:hlinkClick r:id="rId17" action="ppaction://hlinksldjump"/>
          </p:cNvPr>
          <p:cNvSpPr/>
          <p:nvPr/>
        </p:nvSpPr>
        <p:spPr>
          <a:xfrm>
            <a:off x="8333295" y="4369557"/>
            <a:ext cx="2270267" cy="76802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phà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34" name="Rounded Rectangle 33">
            <a:hlinkClick r:id="rId17" action="ppaction://hlinksldjump"/>
          </p:cNvPr>
          <p:cNvSpPr/>
          <p:nvPr/>
        </p:nvSpPr>
        <p:spPr>
          <a:xfrm>
            <a:off x="10322331" y="5938979"/>
            <a:ext cx="1863090" cy="874395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rễ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2B1A5B0-A9BA-40A2-851B-2078FA4B116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7" y="0"/>
            <a:ext cx="1356726" cy="50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75E-6 4.07407E-6 L 0.01237 -1.02107 " pathEditMode="relative" rAng="0" ptsTypes="AA">
                                      <p:cBhvr>
                                        <p:cTn id="51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-51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25E-6 4.44444E-6 L -0.00234 -0.7882 " pathEditMode="relative" rAng="0" ptsTypes="AA">
                                      <p:cBhvr>
                                        <p:cTn id="56" dur="8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39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01081 -0.98866 " pathEditMode="relative" rAng="0" ptsTypes="AA">
                                      <p:cBhvr>
                                        <p:cTn id="61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-49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01446 -0.73819 " pathEditMode="relative" rAng="0" ptsTypes="AA">
                                      <p:cBhvr>
                                        <p:cTn id="66" dur="8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36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00547 -0.99213 " pathEditMode="relative" rAng="0" ptsTypes="AA">
                                      <p:cBhvr>
                                        <p:cTn id="71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49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0651 -0.74769 " pathEditMode="relative" rAng="0" ptsTypes="AA">
                                      <p:cBhvr>
                                        <p:cTn id="76" dur="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3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00104 -0.96829 " pathEditMode="relative" rAng="0" ptsTypes="AA">
                                      <p:cBhvr>
                                        <p:cTn id="81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48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9cd6c5a">
            <a:extLst>
              <a:ext uri="{FF2B5EF4-FFF2-40B4-BE49-F238E27FC236}">
                <a16:creationId xmlns:a16="http://schemas.microsoft.com/office/drawing/2014/main" xmlns="" id="{E91D5F37-F64E-49E7-9CA5-547FDB6F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4" y="134118"/>
            <a:ext cx="8872989" cy="1879015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505" y="1942742"/>
            <a:ext cx="8872990" cy="3756791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xmlns="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9" y="5051935"/>
            <a:ext cx="11777345" cy="1574700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xmlns="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ADCE84-ECE6-481E-AE29-0A51D944B1A2}"/>
              </a:ext>
            </a:extLst>
          </p:cNvPr>
          <p:cNvSpPr txBox="1"/>
          <p:nvPr/>
        </p:nvSpPr>
        <p:spPr>
          <a:xfrm>
            <a:off x="3349581" y="2875002"/>
            <a:ext cx="7495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 </a:t>
            </a:r>
            <a:r>
              <a:rPr lang="en-US" sz="6600" b="1" kern="1200" dirty="0" smtClean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28</a:t>
            </a:r>
            <a:r>
              <a:rPr kumimoji="0" lang="vi-VN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lang="en-US" sz="6600" b="1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t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80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2" y="228744"/>
            <a:ext cx="9115548" cy="6449484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xmlns="" id="{7DF390D5-FD81-4C0B-95D5-90A528D13082}"/>
              </a:ext>
            </a:extLst>
          </p:cNvPr>
          <p:cNvSpPr/>
          <p:nvPr/>
        </p:nvSpPr>
        <p:spPr>
          <a:xfrm>
            <a:off x="5588785" y="3145233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Làm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quen</a:t>
            </a: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301512" y="1635795"/>
            <a:ext cx="5303569" cy="43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3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20FB30E-6C1E-420C-9490-CEFA18F29A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1464" y="985315"/>
            <a:ext cx="4774947" cy="3645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FB58F0-8BDE-4111-9A40-3D7039B7AD17}"/>
              </a:ext>
            </a:extLst>
          </p:cNvPr>
          <p:cNvSpPr txBox="1"/>
          <p:nvPr/>
        </p:nvSpPr>
        <p:spPr>
          <a:xfrm>
            <a:off x="2867000" y="4764689"/>
            <a:ext cx="1043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US" sz="6600" b="1" kern="120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t</a:t>
            </a:r>
            <a:r>
              <a:rPr lang="en-US" sz="6600" b="1" kern="1200" dirty="0" err="1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ổ</a:t>
            </a:r>
            <a:endParaRPr lang="en-US" sz="6600" b="1" kern="12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0769C09E-CA9A-438D-838E-B9DC4756AEDC}"/>
              </a:ext>
            </a:extLst>
          </p:cNvPr>
          <p:cNvSpPr/>
          <p:nvPr/>
        </p:nvSpPr>
        <p:spPr>
          <a:xfrm>
            <a:off x="6513922" y="2962110"/>
            <a:ext cx="1923069" cy="15271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FF6A69D4-01D9-42F1-BA5C-C7CB6DE6EECF}"/>
              </a:ext>
            </a:extLst>
          </p:cNvPr>
          <p:cNvSpPr/>
          <p:nvPr/>
        </p:nvSpPr>
        <p:spPr>
          <a:xfrm>
            <a:off x="8436991" y="2943258"/>
            <a:ext cx="1923069" cy="152714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ổ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5ECB712F-2681-4471-97B7-034B9B532DBE}"/>
              </a:ext>
            </a:extLst>
          </p:cNvPr>
          <p:cNvSpPr/>
          <p:nvPr/>
        </p:nvSpPr>
        <p:spPr>
          <a:xfrm>
            <a:off x="6740167" y="1281000"/>
            <a:ext cx="3393649" cy="15271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ổ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5575774-121D-4EA7-BB36-8CCA85179A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1" r="31804" b="29584"/>
          <a:stretch/>
        </p:blipFill>
        <p:spPr>
          <a:xfrm>
            <a:off x="1288327" y="1217317"/>
            <a:ext cx="5241303" cy="35081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F24CD0-68CF-4282-80F8-22E63BCD9229}"/>
              </a:ext>
            </a:extLst>
          </p:cNvPr>
          <p:cNvSpPr txBox="1"/>
          <p:nvPr/>
        </p:nvSpPr>
        <p:spPr>
          <a:xfrm>
            <a:off x="3119339" y="4935827"/>
            <a:ext cx="15792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US" sz="6600" b="1" kern="120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th</a:t>
            </a:r>
            <a:r>
              <a:rPr lang="en-US" sz="6600" b="1" kern="1200" dirty="0" err="1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ỏ</a:t>
            </a:r>
            <a:endParaRPr lang="en-US" sz="6600" b="1" kern="12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72AFD88-4CEF-4D7A-97F9-D2773CF1073C}"/>
              </a:ext>
            </a:extLst>
          </p:cNvPr>
          <p:cNvSpPr/>
          <p:nvPr/>
        </p:nvSpPr>
        <p:spPr>
          <a:xfrm>
            <a:off x="7491165" y="2860723"/>
            <a:ext cx="1923069" cy="1527142"/>
          </a:xfrm>
          <a:prstGeom prst="round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F6B620A-E457-450A-A916-918AC5BC256E}"/>
              </a:ext>
            </a:extLst>
          </p:cNvPr>
          <p:cNvSpPr/>
          <p:nvPr/>
        </p:nvSpPr>
        <p:spPr>
          <a:xfrm>
            <a:off x="9414234" y="2860723"/>
            <a:ext cx="1923069" cy="1527142"/>
          </a:xfrm>
          <a:prstGeom prst="round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ỏ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49D85D7-1E06-42D5-B974-E54FA6E21FBC}"/>
              </a:ext>
            </a:extLst>
          </p:cNvPr>
          <p:cNvSpPr/>
          <p:nvPr/>
        </p:nvSpPr>
        <p:spPr>
          <a:xfrm>
            <a:off x="7717410" y="1217317"/>
            <a:ext cx="3393649" cy="1527142"/>
          </a:xfrm>
          <a:prstGeom prst="round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ỏ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57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5B9D135-338A-4DFA-8FD6-84FBDA07A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5" y="1167290"/>
            <a:ext cx="6243163" cy="5044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91F08A-48E2-4DA0-95AF-975F748B4A07}"/>
              </a:ext>
            </a:extLst>
          </p:cNvPr>
          <p:cNvSpPr txBox="1"/>
          <p:nvPr/>
        </p:nvSpPr>
        <p:spPr>
          <a:xfrm>
            <a:off x="7183225" y="1167290"/>
            <a:ext cx="4267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31D3EB0-00DE-4432-8E09-FFB413420C2D}"/>
              </a:ext>
            </a:extLst>
          </p:cNvPr>
          <p:cNvSpPr txBox="1"/>
          <p:nvPr/>
        </p:nvSpPr>
        <p:spPr>
          <a:xfrm>
            <a:off x="9268120" y="1167290"/>
            <a:ext cx="888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1200" noProof="0" dirty="0" err="1">
                <a:solidFill>
                  <a:srgbClr val="FF0000"/>
                </a:solidFill>
                <a:latin typeface="UTM Avo"/>
                <a:ea typeface="+mn-ea"/>
                <a:cs typeface="+mn-cs"/>
              </a:rPr>
              <a:t>t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ổ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1A54A0-FA5F-4425-9A47-41F11350D7F8}"/>
              </a:ext>
            </a:extLst>
          </p:cNvPr>
          <p:cNvSpPr txBox="1"/>
          <p:nvPr/>
        </p:nvSpPr>
        <p:spPr>
          <a:xfrm>
            <a:off x="7297918" y="3129636"/>
            <a:ext cx="864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279B9AF-E7E7-4603-8529-84C5F1C692C6}"/>
              </a:ext>
            </a:extLst>
          </p:cNvPr>
          <p:cNvSpPr txBox="1"/>
          <p:nvPr/>
        </p:nvSpPr>
        <p:spPr>
          <a:xfrm>
            <a:off x="9571453" y="3129636"/>
            <a:ext cx="1326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1200" dirty="0">
                <a:solidFill>
                  <a:srgbClr val="FF0000"/>
                </a:solidFill>
                <a:latin typeface="UTM Avo"/>
                <a:ea typeface="+mn-ea"/>
                <a:cs typeface="+mn-cs"/>
              </a:rPr>
              <a:t>t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ỏ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26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197B3B-159B-4174-A241-BB79B19CD3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2" r="8470"/>
          <a:stretch/>
        </p:blipFill>
        <p:spPr>
          <a:xfrm>
            <a:off x="1244994" y="428403"/>
            <a:ext cx="10074035" cy="644144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24AB6950-1BE8-426A-9A12-BE2F3274BCE3}"/>
              </a:ext>
            </a:extLst>
          </p:cNvPr>
          <p:cNvCxnSpPr/>
          <p:nvPr/>
        </p:nvCxnSpPr>
        <p:spPr>
          <a:xfrm>
            <a:off x="1746657" y="3568997"/>
            <a:ext cx="631596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EA81245-B2A9-4647-AB7A-DF6855DB794D}"/>
              </a:ext>
            </a:extLst>
          </p:cNvPr>
          <p:cNvCxnSpPr/>
          <p:nvPr/>
        </p:nvCxnSpPr>
        <p:spPr>
          <a:xfrm>
            <a:off x="9701543" y="3628803"/>
            <a:ext cx="631596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805E9F0-B230-434D-B7C7-CC334EB8D056}"/>
              </a:ext>
            </a:extLst>
          </p:cNvPr>
          <p:cNvCxnSpPr>
            <a:cxnSpLocks/>
          </p:cNvCxnSpPr>
          <p:nvPr/>
        </p:nvCxnSpPr>
        <p:spPr>
          <a:xfrm>
            <a:off x="3673807" y="6672658"/>
            <a:ext cx="703870" cy="0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145C091-7BD1-41AB-8477-3AD22E3DEDB6}"/>
              </a:ext>
            </a:extLst>
          </p:cNvPr>
          <p:cNvCxnSpPr>
            <a:cxnSpLocks/>
          </p:cNvCxnSpPr>
          <p:nvPr/>
        </p:nvCxnSpPr>
        <p:spPr>
          <a:xfrm flipV="1">
            <a:off x="3681663" y="6777872"/>
            <a:ext cx="688158" cy="1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CD7B1A0-3014-4A93-A964-B512308BF49A}"/>
              </a:ext>
            </a:extLst>
          </p:cNvPr>
          <p:cNvCxnSpPr>
            <a:cxnSpLocks/>
          </p:cNvCxnSpPr>
          <p:nvPr/>
        </p:nvCxnSpPr>
        <p:spPr>
          <a:xfrm>
            <a:off x="5221145" y="3568997"/>
            <a:ext cx="703870" cy="0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9FD838D-7608-4251-9683-A4EE22766898}"/>
              </a:ext>
            </a:extLst>
          </p:cNvPr>
          <p:cNvCxnSpPr>
            <a:cxnSpLocks/>
          </p:cNvCxnSpPr>
          <p:nvPr/>
        </p:nvCxnSpPr>
        <p:spPr>
          <a:xfrm flipV="1">
            <a:off x="5236857" y="3649123"/>
            <a:ext cx="688158" cy="1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A3A7B8A-4D16-4D4E-9ABB-051CAF028CB7}"/>
              </a:ext>
            </a:extLst>
          </p:cNvPr>
          <p:cNvCxnSpPr>
            <a:cxnSpLocks/>
          </p:cNvCxnSpPr>
          <p:nvPr/>
        </p:nvCxnSpPr>
        <p:spPr>
          <a:xfrm>
            <a:off x="8096721" y="6697746"/>
            <a:ext cx="703870" cy="0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F32A5E9-7701-4237-B1DC-37DC62F79596}"/>
              </a:ext>
            </a:extLst>
          </p:cNvPr>
          <p:cNvCxnSpPr>
            <a:cxnSpLocks/>
          </p:cNvCxnSpPr>
          <p:nvPr/>
        </p:nvCxnSpPr>
        <p:spPr>
          <a:xfrm flipV="1">
            <a:off x="8112433" y="6777872"/>
            <a:ext cx="688158" cy="1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66508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102</Words>
  <Application>Microsoft Office PowerPoint</Application>
  <PresentationFormat>Custom</PresentationFormat>
  <Paragraphs>40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1_Office Theme</vt:lpstr>
      <vt:lpstr>PowerPoint Presentation</vt:lpstr>
      <vt:lpstr>Khởi động: Trò chơi: Bay lên nào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11: Bài 53: uôm</dc:title>
  <dc:creator>Administrator</dc:creator>
  <cp:lastModifiedBy>Dang Le Phan Danh</cp:lastModifiedBy>
  <cp:revision>23</cp:revision>
  <dcterms:created xsi:type="dcterms:W3CDTF">2021-11-01T08:16:43Z</dcterms:created>
  <dcterms:modified xsi:type="dcterms:W3CDTF">2022-10-28T04:37:25Z</dcterms:modified>
</cp:coreProperties>
</file>