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36" r:id="rId2"/>
    <p:sldId id="299" r:id="rId3"/>
    <p:sldId id="304" r:id="rId4"/>
    <p:sldId id="326" r:id="rId5"/>
    <p:sldId id="327" r:id="rId6"/>
    <p:sldId id="329" r:id="rId7"/>
    <p:sldId id="330" r:id="rId8"/>
    <p:sldId id="331" r:id="rId9"/>
    <p:sldId id="335" r:id="rId10"/>
    <p:sldId id="333" r:id="rId11"/>
    <p:sldId id="334" r:id="rId12"/>
    <p:sldId id="292" r:id="rId13"/>
    <p:sldId id="337" r:id="rId14"/>
  </p:sldIdLst>
  <p:sldSz cx="12192000" cy="6858000"/>
  <p:notesSz cx="6858000" cy="9144000"/>
  <p:embeddedFontLst>
    <p:embeddedFont>
      <p:font typeface="HP001 4 hàng 2 ô ly" pitchFamily="34" charset="0"/>
      <p:bold r:id="rId16"/>
    </p:embeddedFont>
    <p:embeddedFont>
      <p:font typeface="宋体" pitchFamily="2" charset="-122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UTM Avo" pitchFamily="18" charset="0"/>
      <p:regular r:id="rId22"/>
      <p:bold r:id="rId23"/>
      <p:italic r:id="rId24"/>
      <p:boldItalic r:id="rId25"/>
    </p:embeddedFont>
    <p:embeddedFont>
      <p:font typeface="Cambria" pitchFamily="18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  <a:srgbClr val="FF00FF"/>
    <a:srgbClr val="FFFF99"/>
    <a:srgbClr val="FF7707"/>
    <a:srgbClr val="FF8119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60" d="100"/>
          <a:sy n="60" d="100"/>
        </p:scale>
        <p:origin x="-96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6027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649" r:id="rId10"/>
    <p:sldLayoutId id="2147483743" r:id="rId11"/>
    <p:sldLayoutId id="2147483654" r:id="rId12"/>
    <p:sldLayoutId id="2147483655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1.png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36308" y="1875530"/>
            <a:ext cx="755046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36, 37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075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0" y="652494"/>
            <a:ext cx="12279477" cy="61244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046BC86-6EE3-4134-AA0E-C77BC168958D}"/>
              </a:ext>
            </a:extLst>
          </p:cNvPr>
          <p:cNvGrpSpPr/>
          <p:nvPr/>
        </p:nvGrpSpPr>
        <p:grpSpPr>
          <a:xfrm>
            <a:off x="3130366" y="324464"/>
            <a:ext cx="5430538" cy="1272210"/>
            <a:chOff x="2971340" y="145774"/>
            <a:chExt cx="4767930" cy="127221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1CE43F1-4D05-4C3B-84B6-18932AAA1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AC22EF6-2125-49BB-A343-D367B57B3EA3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70C0"/>
                  </a:solidFill>
                </a:rPr>
                <a:t>Viết</a:t>
              </a:r>
              <a:r>
                <a:rPr lang="en-US" sz="3600" dirty="0">
                  <a:solidFill>
                    <a:srgbClr val="0070C0"/>
                  </a:solidFill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</a:rPr>
                <a:t>bảng</a:t>
              </a:r>
              <a:r>
                <a:rPr lang="en-US" sz="3600" dirty="0">
                  <a:solidFill>
                    <a:srgbClr val="0070C0"/>
                  </a:solidFill>
                </a:rPr>
                <a:t> con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52C313-059B-4D5A-A0D4-3B9A7840BE28}"/>
              </a:ext>
            </a:extLst>
          </p:cNvPr>
          <p:cNvSpPr txBox="1"/>
          <p:nvPr/>
        </p:nvSpPr>
        <p:spPr>
          <a:xfrm>
            <a:off x="2459705" y="2663303"/>
            <a:ext cx="677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am  q</a:t>
            </a:r>
            <a:r>
              <a:rPr lang="el-GR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π</a:t>
            </a:r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ø cam </a:t>
            </a:r>
            <a:r>
              <a:rPr lang="el-GR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                </a:t>
            </a:r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1AAC97-DF01-4B2A-A3CD-D705B73DCA06}"/>
              </a:ext>
            </a:extLst>
          </p:cNvPr>
          <p:cNvSpPr txBox="1"/>
          <p:nvPr/>
        </p:nvSpPr>
        <p:spPr>
          <a:xfrm>
            <a:off x="2459705" y="4352955"/>
            <a:ext cx="677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ap  x</a:t>
            </a:r>
            <a:r>
              <a:rPr lang="el-GR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ϊ </a:t>
            </a:r>
            <a:r>
              <a:rPr lang="en-US" sz="60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ðïp</a:t>
            </a:r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3315897" y="311212"/>
            <a:ext cx="4767930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70C0"/>
                  </a:solidFill>
                </a:rPr>
                <a:t>Viết</a:t>
              </a:r>
              <a:r>
                <a:rPr lang="en-US" sz="3600" dirty="0">
                  <a:solidFill>
                    <a:srgbClr val="0070C0"/>
                  </a:solidFill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</a:rPr>
                <a:t>bảng</a:t>
              </a:r>
              <a:r>
                <a:rPr lang="en-US" sz="3600" dirty="0">
                  <a:solidFill>
                    <a:srgbClr val="0070C0"/>
                  </a:solidFill>
                </a:rPr>
                <a:t> con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48DF0F-8087-4B63-936D-0D54488E579A}"/>
              </a:ext>
            </a:extLst>
          </p:cNvPr>
          <p:cNvSpPr txBox="1"/>
          <p:nvPr/>
        </p:nvSpPr>
        <p:spPr>
          <a:xfrm>
            <a:off x="2459705" y="2663303"/>
            <a:ext cx="677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ăm  chăm </a:t>
            </a:r>
            <a:r>
              <a:rPr lang="en-US" sz="60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chỉ</a:t>
            </a:r>
            <a:endParaRPr lang="en-US" sz="60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4F72AB-F2B5-466C-8EF3-76F76A8AAED0}"/>
              </a:ext>
            </a:extLst>
          </p:cNvPr>
          <p:cNvSpPr txBox="1"/>
          <p:nvPr/>
        </p:nvSpPr>
        <p:spPr>
          <a:xfrm>
            <a:off x="2459705" y="4352955"/>
            <a:ext cx="677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ăp   cặp da</a:t>
            </a:r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F331F2-9D9D-4E4D-8BFF-6BECDC4D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659296"/>
            <a:ext cx="11322049" cy="4178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078" y="4547229"/>
            <a:ext cx="930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Viết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vở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Luyện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viết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5672989"/>
            <a:ext cx="1380002" cy="1051430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=""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422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049883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E26E647-DFFD-46B5-BFA7-CF091006E909}"/>
              </a:ext>
            </a:extLst>
          </p:cNvPr>
          <p:cNvGrpSpPr/>
          <p:nvPr/>
        </p:nvGrpSpPr>
        <p:grpSpPr>
          <a:xfrm>
            <a:off x="74223" y="266203"/>
            <a:ext cx="12043554" cy="6410788"/>
            <a:chOff x="74223" y="266203"/>
            <a:chExt cx="12043554" cy="641078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00065C3-334C-4D2B-96E2-12AB45D81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9"/>
            <a:stretch/>
          </p:blipFill>
          <p:spPr>
            <a:xfrm>
              <a:off x="74223" y="698778"/>
              <a:ext cx="11602277" cy="59782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DE95776-06D6-4B3E-B07C-F4589D4D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347" y="266203"/>
              <a:ext cx="1881106" cy="17645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7C3C522-09D3-4FE9-AD92-A7FB42A7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129" y="1054447"/>
              <a:ext cx="1214648" cy="7926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4BFA0DF-A5B4-4CB0-864A-B8F72832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393" y="332508"/>
              <a:ext cx="1811668" cy="11822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8C70746-8E4A-4750-9C95-EFD9F73A4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579" y="698778"/>
              <a:ext cx="1881106" cy="73726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59588" y="2555852"/>
            <a:ext cx="5358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3.33333E-6 L 0.00156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A61C92-396E-475C-A883-897A0193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70" y="579409"/>
            <a:ext cx="9939130" cy="569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=""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881809" y="2260235"/>
            <a:ext cx="8841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15: 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am,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quả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 cam, ap,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xe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đạp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ăm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 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chăm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chỉ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ăp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cặp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 da</a:t>
            </a:r>
            <a:endParaRPr lang="zh-CN" altLang="en-US" sz="5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675005" y="1179625"/>
            <a:ext cx="8841989" cy="121000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>
                <a:solidFill>
                  <a:schemeClr val="bg1"/>
                </a:solidFill>
                <a:cs typeface="Calibri" panose="020F0502020204030204" pitchFamily="34" charset="0"/>
              </a:rPr>
              <a:t>   </a:t>
            </a: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Tập</a:t>
            </a:r>
            <a:r>
              <a:rPr lang="en-US" sz="5400" i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viết</a:t>
            </a:r>
            <a:endParaRPr lang="en-US" sz="5400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3332602-8290-4E80-84AE-662E86A08E81}"/>
              </a:ext>
            </a:extLst>
          </p:cNvPr>
          <p:cNvGrpSpPr/>
          <p:nvPr/>
        </p:nvGrpSpPr>
        <p:grpSpPr>
          <a:xfrm>
            <a:off x="669684" y="661343"/>
            <a:ext cx="10425650" cy="5535314"/>
            <a:chOff x="713929" y="456052"/>
            <a:chExt cx="10425650" cy="553531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D7C61B3-6E6A-44E3-B329-3DFBC44E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4903887" y="-244327"/>
              <a:ext cx="5535314" cy="6936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4E1C6E8-2796-41ED-ADBF-D24C156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29" y="1005052"/>
              <a:ext cx="4435825" cy="4847896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663293" y="2836406"/>
            <a:ext cx="5008925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4083097" y="0"/>
            <a:ext cx="5962051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533201" y="367646"/>
              <a:ext cx="2988570" cy="64633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</a:t>
              </a:r>
              <a:r>
                <a:rPr lang="en-US" sz="36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6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</a:t>
              </a:r>
              <a:endPara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2166F1-21EC-4BCF-8F28-42FDF0893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 r="1641" b="-1"/>
          <a:stretch/>
        </p:blipFill>
        <p:spPr>
          <a:xfrm>
            <a:off x="1124364" y="3713941"/>
            <a:ext cx="10080763" cy="16316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63F679D-2468-470D-A0A4-9CB0BB670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6403" r="687" b="18352"/>
          <a:stretch/>
        </p:blipFill>
        <p:spPr>
          <a:xfrm>
            <a:off x="984180" y="1797344"/>
            <a:ext cx="10361129" cy="1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7FF9513-3087-47C1-B1E3-3622459DE2EC}"/>
              </a:ext>
            </a:extLst>
          </p:cNvPr>
          <p:cNvGrpSpPr/>
          <p:nvPr/>
        </p:nvGrpSpPr>
        <p:grpSpPr>
          <a:xfrm>
            <a:off x="4097434" y="-24956"/>
            <a:ext cx="6119991" cy="1272210"/>
            <a:chOff x="4097435" y="-24956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F519907-95D2-4C88-A42C-236B40C7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DC4861F-DD50-481D-89A7-ACAC9E45D6DB}"/>
                </a:ext>
              </a:extLst>
            </p:cNvPr>
            <p:cNvSpPr txBox="1"/>
            <p:nvPr/>
          </p:nvSpPr>
          <p:spPr>
            <a:xfrm>
              <a:off x="5516430" y="404620"/>
              <a:ext cx="2915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</a:rPr>
                <a:t>Nhận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xét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bài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00A776-549B-439F-B155-BB3903841B62}"/>
              </a:ext>
            </a:extLst>
          </p:cNvPr>
          <p:cNvSpPr txBox="1"/>
          <p:nvPr/>
        </p:nvSpPr>
        <p:spPr>
          <a:xfrm>
            <a:off x="524182" y="2893434"/>
            <a:ext cx="11143635" cy="298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củ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cải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nhỏ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thích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luyện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tập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chăm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chỉ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nhưng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mãi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chưa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được</a:t>
            </a:r>
            <a:r>
              <a:rPr lang="en-US" sz="2400" dirty="0">
                <a:ln w="0"/>
              </a:rPr>
              <a:t>.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sẽ</a:t>
            </a:r>
            <a:r>
              <a:rPr lang="en-US" sz="2400" dirty="0">
                <a:ln w="0"/>
              </a:rPr>
              <a:t> chia </a:t>
            </a:r>
            <a:r>
              <a:rPr lang="en-US" sz="2400" dirty="0" err="1">
                <a:ln w="0"/>
              </a:rPr>
              <a:t>thành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tương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với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: am, ap, </a:t>
            </a:r>
            <a:r>
              <a:rPr lang="en-US" sz="2400" dirty="0" err="1">
                <a:ln w="0"/>
              </a:rPr>
              <a:t>ăm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ăp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để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Độ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cao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(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),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cách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viết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.</a:t>
            </a:r>
            <a:endParaRPr lang="en-US" sz="2400" dirty="0">
              <a:ln w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rõ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ràng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chính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xác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chiến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thắng</a:t>
            </a:r>
            <a:r>
              <a:rPr lang="en-US" sz="2400" dirty="0">
                <a:ln w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EDC4FB9-4C7D-47A9-A2E5-E22E3FFD751B}"/>
              </a:ext>
            </a:extLst>
          </p:cNvPr>
          <p:cNvGrpSpPr/>
          <p:nvPr/>
        </p:nvGrpSpPr>
        <p:grpSpPr>
          <a:xfrm>
            <a:off x="2560621" y="1358325"/>
            <a:ext cx="7841559" cy="1481218"/>
            <a:chOff x="61344" y="1793126"/>
            <a:chExt cx="7998648" cy="1481218"/>
          </a:xfrm>
        </p:grpSpPr>
        <p:sp>
          <p:nvSpPr>
            <p:cNvPr id="10" name="Ribbon: Tilted Down 9">
              <a:extLst>
                <a:ext uri="{FF2B5EF4-FFF2-40B4-BE49-F238E27FC236}">
                  <a16:creationId xmlns="" xmlns:a16="http://schemas.microsoft.com/office/drawing/2014/main" id="{A7683FB4-C854-4640-BC17-E5056F120BFF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4053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AC0411-15D9-434D-BE69-D7D2A2F3A4E9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Củ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cải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chăm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chỉ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5E2ABF-49F1-412B-9401-1DA93C2C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35" y="792289"/>
            <a:ext cx="2101145" cy="21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E71688-0D06-44A5-9957-2FFCD1C96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3" r="1065" b="6881"/>
          <a:stretch/>
        </p:blipFill>
        <p:spPr>
          <a:xfrm>
            <a:off x="44244" y="436913"/>
            <a:ext cx="12126067" cy="6370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0F0E47F-4920-4906-8052-F402BCDA7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88" y="5229330"/>
            <a:ext cx="1457850" cy="1457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247122B-23D3-4774-B445-944681EB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90" y="5229330"/>
            <a:ext cx="1457850" cy="14578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163A733-6C70-4A3E-802D-FDD35FA90A86}"/>
              </a:ext>
            </a:extLst>
          </p:cNvPr>
          <p:cNvGrpSpPr/>
          <p:nvPr/>
        </p:nvGrpSpPr>
        <p:grpSpPr>
          <a:xfrm>
            <a:off x="1868421" y="436913"/>
            <a:ext cx="7841559" cy="1312606"/>
            <a:chOff x="61344" y="1793126"/>
            <a:chExt cx="7998648" cy="1481218"/>
          </a:xfrm>
        </p:grpSpPr>
        <p:sp>
          <p:nvSpPr>
            <p:cNvPr id="17" name="Ribbon: Tilted Down 16">
              <a:extLst>
                <a:ext uri="{FF2B5EF4-FFF2-40B4-BE49-F238E27FC236}">
                  <a16:creationId xmlns="" xmlns:a16="http://schemas.microsoft.com/office/drawing/2014/main" id="{9966EC6F-85EC-4A3C-98CE-8E9270908220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1806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B391EED-0BC4-4D8D-A469-F21E943CD130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Củ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cải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chăm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chỉ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3C86D50-D1D4-401C-9F0F-987056B0F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39" y="-276603"/>
            <a:ext cx="2101145" cy="21011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008399-9184-40F4-B5FB-D1DF60C4C7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7" r="84427" b="5082"/>
          <a:stretch/>
        </p:blipFill>
        <p:spPr>
          <a:xfrm>
            <a:off x="7192016" y="3122753"/>
            <a:ext cx="1596035" cy="13126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88ACF0A-87D1-488B-9D25-39EE181A70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26403" r="79185" b="26334"/>
          <a:stretch/>
        </p:blipFill>
        <p:spPr>
          <a:xfrm>
            <a:off x="424366" y="3144850"/>
            <a:ext cx="1596035" cy="1395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A927778-358C-416A-B50E-24E122B212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5" t="33820" r="28732" b="18917"/>
          <a:stretch/>
        </p:blipFill>
        <p:spPr>
          <a:xfrm>
            <a:off x="3789266" y="3144850"/>
            <a:ext cx="1596035" cy="1395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95A7371-9A6A-4FF8-A2A3-0E9021155B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3" t="13027" r="27404" b="6852"/>
          <a:stretch/>
        </p:blipFill>
        <p:spPr>
          <a:xfrm>
            <a:off x="9956889" y="2898673"/>
            <a:ext cx="1596035" cy="1312606"/>
          </a:xfrm>
          <a:prstGeom prst="rect">
            <a:avLst/>
          </a:prstGeom>
        </p:spPr>
      </p:pic>
      <p:sp>
        <p:nvSpPr>
          <p:cNvPr id="2" name="Star: 8 Points 1">
            <a:extLst>
              <a:ext uri="{FF2B5EF4-FFF2-40B4-BE49-F238E27FC236}">
                <a16:creationId xmlns="" xmlns:a16="http://schemas.microsoft.com/office/drawing/2014/main" id="{A5170907-A3EB-4345-9BF5-3101E2CC864A}"/>
              </a:ext>
            </a:extLst>
          </p:cNvPr>
          <p:cNvSpPr/>
          <p:nvPr/>
        </p:nvSpPr>
        <p:spPr>
          <a:xfrm>
            <a:off x="157636" y="2067599"/>
            <a:ext cx="1972063" cy="1312606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Đội</a:t>
            </a:r>
            <a:r>
              <a:rPr lang="en-US" sz="3200" dirty="0">
                <a:solidFill>
                  <a:srgbClr val="0070C0"/>
                </a:solidFill>
              </a:rPr>
              <a:t> 1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="" xmlns:a16="http://schemas.microsoft.com/office/drawing/2014/main" id="{AB1CEE30-45D0-4FC0-87CD-CBEECA7D4008}"/>
              </a:ext>
            </a:extLst>
          </p:cNvPr>
          <p:cNvSpPr/>
          <p:nvPr/>
        </p:nvSpPr>
        <p:spPr>
          <a:xfrm>
            <a:off x="3555494" y="2118319"/>
            <a:ext cx="1972063" cy="1312606"/>
          </a:xfrm>
          <a:prstGeom prst="star8">
            <a:avLst/>
          </a:prstGeom>
          <a:solidFill>
            <a:srgbClr val="F5D5E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Đội</a:t>
            </a:r>
            <a:r>
              <a:rPr lang="en-US" sz="32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14" name="Star: 8 Points 13">
            <a:extLst>
              <a:ext uri="{FF2B5EF4-FFF2-40B4-BE49-F238E27FC236}">
                <a16:creationId xmlns="" xmlns:a16="http://schemas.microsoft.com/office/drawing/2014/main" id="{8288A486-76C9-44FA-AA4C-4C4A7E025125}"/>
              </a:ext>
            </a:extLst>
          </p:cNvPr>
          <p:cNvSpPr/>
          <p:nvPr/>
        </p:nvSpPr>
        <p:spPr>
          <a:xfrm>
            <a:off x="7004001" y="2033553"/>
            <a:ext cx="1972063" cy="1312606"/>
          </a:xfrm>
          <a:prstGeom prst="star8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Đội</a:t>
            </a:r>
            <a:r>
              <a:rPr lang="en-US" sz="3200" dirty="0">
                <a:solidFill>
                  <a:srgbClr val="0070C0"/>
                </a:solidFill>
              </a:rPr>
              <a:t> 3</a:t>
            </a:r>
          </a:p>
        </p:txBody>
      </p:sp>
      <p:sp>
        <p:nvSpPr>
          <p:cNvPr id="15" name="Star: 8 Points 14">
            <a:extLst>
              <a:ext uri="{FF2B5EF4-FFF2-40B4-BE49-F238E27FC236}">
                <a16:creationId xmlns="" xmlns:a16="http://schemas.microsoft.com/office/drawing/2014/main" id="{06806B6C-0A67-4DE5-ACD7-51504C3CFA84}"/>
              </a:ext>
            </a:extLst>
          </p:cNvPr>
          <p:cNvSpPr/>
          <p:nvPr/>
        </p:nvSpPr>
        <p:spPr>
          <a:xfrm>
            <a:off x="9867542" y="1880623"/>
            <a:ext cx="1972063" cy="1312606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Đội</a:t>
            </a:r>
            <a:r>
              <a:rPr lang="en-US" sz="3200" dirty="0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999EE4F-2135-413E-B8EC-B0FD2FD54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40" y="1845357"/>
            <a:ext cx="3924425" cy="3924425"/>
          </a:xfrm>
          <a:prstGeom prst="rect">
            <a:avLst/>
          </a:prstGeom>
          <a:ln>
            <a:solidFill>
              <a:srgbClr val="FF00FF"/>
            </a:solidFill>
          </a:ln>
          <a:effectLst>
            <a:softEdge rad="482600"/>
          </a:effectLst>
        </p:spPr>
      </p:pic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289244" y="3563939"/>
            <a:ext cx="860133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2 li:  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a, m, c, u, x, e,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, ă.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4 li: 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FF"/>
                </a:solidFill>
                <a:latin typeface="HP001 4 hàng 2 ô ly" panose="020B0603050302020204" pitchFamily="34" charset="0"/>
              </a:rPr>
              <a:t>q, p, đ, d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5 li: 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HP001 4 hàng 2 ô ly" panose="020B0603050302020204" pitchFamily="34" charset="0"/>
              </a:rPr>
              <a:t>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2915478" y="153888"/>
            <a:ext cx="6202017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</a:rPr>
                <a:t>Nhận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xét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bài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9F2AA9C-FE3B-48A6-B576-3518F3F1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 r="1641" b="-1"/>
          <a:stretch/>
        </p:blipFill>
        <p:spPr>
          <a:xfrm>
            <a:off x="2542113" y="2612344"/>
            <a:ext cx="7301948" cy="1181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490470C-C688-4EBF-9A51-9802432F0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6403" r="687" b="18352"/>
          <a:stretch/>
        </p:blipFill>
        <p:spPr>
          <a:xfrm>
            <a:off x="2542113" y="1462444"/>
            <a:ext cx="7301948" cy="11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FBE4EB1-2B19-4E50-ACA1-D057D8181306}"/>
              </a:ext>
            </a:extLst>
          </p:cNvPr>
          <p:cNvGrpSpPr/>
          <p:nvPr/>
        </p:nvGrpSpPr>
        <p:grpSpPr>
          <a:xfrm>
            <a:off x="836475" y="661343"/>
            <a:ext cx="10519049" cy="5535314"/>
            <a:chOff x="873588" y="805852"/>
            <a:chExt cx="10519049" cy="553531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3901F3E-5DA2-4DA4-90D2-792FB95D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88" y="1005051"/>
              <a:ext cx="4435825" cy="48478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372B392-E8A8-46ED-A437-5B0CF4A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156945" y="105473"/>
              <a:ext cx="5535314" cy="6936071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67984" y="2762103"/>
            <a:ext cx="5495818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239</Words>
  <Application>Microsoft Office PowerPoint</Application>
  <PresentationFormat>Custom</PresentationFormat>
  <Paragraphs>36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HP001 4 hàng 2 ô ly</vt:lpstr>
      <vt:lpstr>字魂17号-萌趣果冻体</vt:lpstr>
      <vt:lpstr>宋体</vt:lpstr>
      <vt:lpstr>小白</vt:lpstr>
      <vt:lpstr>Calibri</vt:lpstr>
      <vt:lpstr>UTM Avo</vt:lpstr>
      <vt:lpstr>Lato Regular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116</cp:revision>
  <dcterms:created xsi:type="dcterms:W3CDTF">2021-11-01T08:16:43Z</dcterms:created>
  <dcterms:modified xsi:type="dcterms:W3CDTF">2022-10-28T06:14:23Z</dcterms:modified>
</cp:coreProperties>
</file>