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</p:sldMasterIdLst>
  <p:notesMasterIdLst>
    <p:notesMasterId r:id="rId24"/>
  </p:notesMasterIdLst>
  <p:sldIdLst>
    <p:sldId id="303" r:id="rId2"/>
    <p:sldId id="363" r:id="rId3"/>
    <p:sldId id="342" r:id="rId4"/>
    <p:sldId id="365" r:id="rId5"/>
    <p:sldId id="367" r:id="rId6"/>
    <p:sldId id="368" r:id="rId7"/>
    <p:sldId id="369" r:id="rId8"/>
    <p:sldId id="370" r:id="rId9"/>
    <p:sldId id="371" r:id="rId10"/>
    <p:sldId id="372" r:id="rId11"/>
    <p:sldId id="354" r:id="rId12"/>
    <p:sldId id="344" r:id="rId13"/>
    <p:sldId id="345" r:id="rId14"/>
    <p:sldId id="346" r:id="rId15"/>
    <p:sldId id="347" r:id="rId16"/>
    <p:sldId id="348" r:id="rId17"/>
    <p:sldId id="349" r:id="rId18"/>
    <p:sldId id="357" r:id="rId19"/>
    <p:sldId id="358" r:id="rId20"/>
    <p:sldId id="366" r:id="rId21"/>
    <p:sldId id="276" r:id="rId22"/>
    <p:sldId id="270" r:id="rId23"/>
  </p:sldIdLst>
  <p:sldSz cx="12192000" cy="6858000"/>
  <p:notesSz cx="6858000" cy="9144000"/>
  <p:embeddedFontLst>
    <p:embeddedFont>
      <p:font typeface="Tahoma" pitchFamily="34" charset="0"/>
      <p:regular r:id="rId25"/>
      <p:bold r:id="rId26"/>
    </p:embeddedFont>
    <p:embeddedFont>
      <p:font typeface="UTM Avo" pitchFamily="18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60" d="100"/>
          <a:sy n="60" d="100"/>
        </p:scale>
        <p:origin x="-79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D72E4-B106-40EA-985F-54E00EDD1EEE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92885-DDD5-4DA8-AC3C-5ECAFEA8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02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88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9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42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44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817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131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56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5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05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41336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08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7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30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9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9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99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34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339786" y="1648607"/>
            <a:ext cx="9512539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Hai chú gà con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F6F864-1B3E-4259-84E5-348FC5D41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503"/>
          <a:stretch/>
        </p:blipFill>
        <p:spPr>
          <a:xfrm>
            <a:off x="421125" y="424307"/>
            <a:ext cx="11349750" cy="614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8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2"/>
          <a:stretch/>
        </p:blipFill>
        <p:spPr>
          <a:xfrm>
            <a:off x="2593075" y="321919"/>
            <a:ext cx="9430603" cy="5827594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242344" y="2018097"/>
            <a:ext cx="4073594" cy="333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31250" y="2956599"/>
            <a:ext cx="6828404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512276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AB843D-BDB5-4603-BBA7-3CD6EDC23E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" b="1310"/>
          <a:stretch/>
        </p:blipFill>
        <p:spPr>
          <a:xfrm>
            <a:off x="2227449" y="469901"/>
            <a:ext cx="7737101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9824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927E68-E5DF-4A93-8AC4-BE714EEF2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6717" y="443581"/>
            <a:ext cx="7518565" cy="624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5883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6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A8936-B4A1-407D-9F52-2155A545F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6209" y="518287"/>
            <a:ext cx="7919581" cy="62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567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FA4DB2-6816-471B-B938-CB7616525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3868" y="508274"/>
            <a:ext cx="7274976" cy="618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188D6F-D7E1-48C3-98AE-F471B34FC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4782" y="486760"/>
            <a:ext cx="7602436" cy="637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03958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F6F864-1B3E-4259-84E5-348FC5D41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8649" y="499439"/>
            <a:ext cx="7594701" cy="635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64512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2"/>
          <a:stretch/>
        </p:blipFill>
        <p:spPr>
          <a:xfrm>
            <a:off x="2593075" y="321919"/>
            <a:ext cx="9430603" cy="5287311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168322" y="2320153"/>
            <a:ext cx="4073594" cy="333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98504" y="2585904"/>
            <a:ext cx="5605670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 lại câu chuyện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tranh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38" y="5316146"/>
            <a:ext cx="1398456" cy="15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FB2C731-A747-434B-82D6-F9D34C24AE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857" y="546100"/>
            <a:ext cx="3607739" cy="297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BF18385-3ECF-46A5-B6AE-189D0CD96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" r="404"/>
          <a:stretch/>
        </p:blipFill>
        <p:spPr>
          <a:xfrm>
            <a:off x="448235" y="3429000"/>
            <a:ext cx="3748071" cy="3213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05616E0-BCA9-4E50-BBB1-BA346F6E0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0798" y="3473450"/>
            <a:ext cx="3748071" cy="31704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5F485EA-6B18-48BF-8582-C53C42787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" b="112"/>
          <a:stretch/>
        </p:blipFill>
        <p:spPr>
          <a:xfrm>
            <a:off x="7600957" y="546100"/>
            <a:ext cx="3783107" cy="297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9A191B-F9DC-4DF1-B74C-5EF1320AEB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596" y="547770"/>
            <a:ext cx="3576361" cy="2970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69A13F-A7A1-4064-BC59-CC9130EC7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869" y="3517900"/>
            <a:ext cx="3576361" cy="31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013640-29D0-45EE-B26C-52519FCBC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376"/>
            <a:ext cx="12192000" cy="6445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4CC39A8-088C-45A0-88A6-5F313B9BE2B1}"/>
              </a:ext>
            </a:extLst>
          </p:cNvPr>
          <p:cNvSpPr/>
          <p:nvPr/>
        </p:nvSpPr>
        <p:spPr>
          <a:xfrm>
            <a:off x="1837766" y="1223156"/>
            <a:ext cx="8749552" cy="20071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kumimoji="0" lang="vi-VN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2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xmlns="" id="{C534DB4E-A572-445B-B536-A42CA5EDB62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50"/>
            <a:ext cx="12192000" cy="64849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888E0A-A3C7-4237-874B-B761F81D3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97" b="89163" l="20080" r="74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5" y="1268562"/>
            <a:ext cx="3246870" cy="2587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0697EC-9AE3-45D5-B246-EEA45566A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219" y="4223211"/>
            <a:ext cx="2395538" cy="2422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FF43D1-A311-4698-BBC9-03ECA19C01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80" y="438041"/>
            <a:ext cx="2026920" cy="1804863"/>
          </a:xfrm>
          <a:prstGeom prst="rect">
            <a:avLst/>
          </a:prstGeom>
        </p:spPr>
      </p:pic>
      <p:sp>
        <p:nvSpPr>
          <p:cNvPr id="9" name="菱形 7">
            <a:extLst>
              <a:ext uri="{FF2B5EF4-FFF2-40B4-BE49-F238E27FC236}">
                <a16:creationId xmlns:a16="http://schemas.microsoft.com/office/drawing/2014/main" xmlns="" id="{0327EF4B-C14C-42E2-82FE-171E65E3172D}"/>
              </a:ext>
            </a:extLst>
          </p:cNvPr>
          <p:cNvSpPr/>
          <p:nvPr/>
        </p:nvSpPr>
        <p:spPr>
          <a:xfrm>
            <a:off x="2337577" y="367748"/>
            <a:ext cx="6795246" cy="1801629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1A7404-FFDC-42F3-9F8B-9D32C4652435}"/>
              </a:ext>
            </a:extLst>
          </p:cNvPr>
          <p:cNvSpPr txBox="1"/>
          <p:nvPr/>
        </p:nvSpPr>
        <p:spPr>
          <a:xfrm>
            <a:off x="4263557" y="634750"/>
            <a:ext cx="4018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chemeClr val="bg1"/>
                </a:solidFill>
                <a:latin typeface="+mj-lt"/>
              </a:rPr>
              <a:t>Ý nghĩa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" name="菱形 6">
            <a:extLst>
              <a:ext uri="{FF2B5EF4-FFF2-40B4-BE49-F238E27FC236}">
                <a16:creationId xmlns:a16="http://schemas.microsoft.com/office/drawing/2014/main" xmlns="" id="{AA3441BF-A7B0-4F04-90F8-F11546E3F8BD}"/>
              </a:ext>
            </a:extLst>
          </p:cNvPr>
          <p:cNvSpPr/>
          <p:nvPr/>
        </p:nvSpPr>
        <p:spPr>
          <a:xfrm rot="20510036">
            <a:off x="-327034" y="2085959"/>
            <a:ext cx="12288749" cy="4565821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DE3912B-D78D-4756-9885-12B26E8E212A}"/>
              </a:ext>
            </a:extLst>
          </p:cNvPr>
          <p:cNvSpPr txBox="1"/>
          <p:nvPr/>
        </p:nvSpPr>
        <p:spPr>
          <a:xfrm>
            <a:off x="4786746" y="2477494"/>
            <a:ext cx="600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latin typeface="+mj-lt"/>
                <a:cs typeface="Times New Roman" panose="02020603050405020304" pitchFamily="18" charset="0"/>
              </a:rPr>
              <a:t>C</a:t>
            </a:r>
            <a:r>
              <a:rPr lang="vi-VN" sz="2400" b="1" noProof="0" dirty="0">
                <a:latin typeface="+mj-lt"/>
                <a:cs typeface="Times New Roman" panose="02020603050405020304" pitchFamily="18" charset="0"/>
              </a:rPr>
              <a:t>âu chuyện khuyên chúng ta anh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118ECB-2042-4575-AF53-7717C6F13790}"/>
              </a:ext>
            </a:extLst>
          </p:cNvPr>
          <p:cNvSpPr txBox="1"/>
          <p:nvPr/>
        </p:nvSpPr>
        <p:spPr>
          <a:xfrm>
            <a:off x="2929318" y="3935041"/>
            <a:ext cx="600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latin typeface="+mj-lt"/>
                <a:cs typeface="Times New Roman" panose="02020603050405020304" pitchFamily="18" charset="0"/>
              </a:rPr>
              <a:t>Tranh giành nghĩ xấu về nhau sẽ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EA6EB08-78B8-4E18-B275-A92EC8A04C7D}"/>
              </a:ext>
            </a:extLst>
          </p:cNvPr>
          <p:cNvSpPr txBox="1"/>
          <p:nvPr/>
        </p:nvSpPr>
        <p:spPr>
          <a:xfrm>
            <a:off x="968068" y="5434543"/>
            <a:ext cx="600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latin typeface="+mj-lt"/>
                <a:cs typeface="Times New Roman" panose="02020603050405020304" pitchFamily="18" charset="0"/>
              </a:rPr>
              <a:t>chú gà trong câu chuyện vừa rồi.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C9006CA-04FC-4EF2-8875-DA72C48A1B13}"/>
              </a:ext>
            </a:extLst>
          </p:cNvPr>
          <p:cNvSpPr txBox="1"/>
          <p:nvPr/>
        </p:nvSpPr>
        <p:spPr>
          <a:xfrm>
            <a:off x="2176353" y="4650255"/>
            <a:ext cx="600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latin typeface="+mj-lt"/>
                <a:cs typeface="Times New Roman" panose="02020603050405020304" pitchFamily="18" charset="0"/>
              </a:rPr>
              <a:t>phải xấu hổ và ân hận như hai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E3D918F-B349-4B6C-92D8-241C41D2A6DF}"/>
              </a:ext>
            </a:extLst>
          </p:cNvPr>
          <p:cNvSpPr txBox="1"/>
          <p:nvPr/>
        </p:nvSpPr>
        <p:spPr>
          <a:xfrm>
            <a:off x="3965023" y="3186971"/>
            <a:ext cx="600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latin typeface="+mj-lt"/>
                <a:cs typeface="Times New Roman" panose="02020603050405020304" pitchFamily="18" charset="0"/>
              </a:rPr>
              <a:t>em phải biết thương yêu nhau.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30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276"/>
            <a:ext cx="12192000" cy="337185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91521"/>
            <a:ext cx="7165974" cy="318785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008943"/>
            <a:ext cx="12192000" cy="3875183"/>
          </a:xfrm>
          <a:prstGeom prst="rect">
            <a:avLst/>
          </a:prstGeom>
        </p:spPr>
      </p:pic>
      <p:pic>
        <p:nvPicPr>
          <p:cNvPr id="5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89" y="1376042"/>
            <a:ext cx="1479360" cy="2309139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23" y="570406"/>
            <a:ext cx="1648070" cy="2846621"/>
          </a:xfrm>
          <a:prstGeom prst="rect">
            <a:avLst/>
          </a:prstGeom>
        </p:spPr>
      </p:pic>
      <p:sp>
        <p:nvSpPr>
          <p:cNvPr id="8" name="菱形 6">
            <a:extLst>
              <a:ext uri="{FF2B5EF4-FFF2-40B4-BE49-F238E27FC236}">
                <a16:creationId xmlns:a16="http://schemas.microsoft.com/office/drawing/2014/main" xmlns="" id="{616A1521-76A2-4F23-8A56-8F5ED01DBDAA}"/>
              </a:ext>
            </a:extLst>
          </p:cNvPr>
          <p:cNvSpPr/>
          <p:nvPr/>
        </p:nvSpPr>
        <p:spPr>
          <a:xfrm rot="20752474">
            <a:off x="2634449" y="390958"/>
            <a:ext cx="6787571" cy="2959849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81771" y="1266854"/>
            <a:ext cx="41192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noProof="0">
                <a:solidFill>
                  <a:prstClr val="black"/>
                </a:solidFill>
                <a:latin typeface="+mj-lt"/>
              </a:rPr>
              <a:t>  </a:t>
            </a:r>
            <a:r>
              <a:rPr lang="vi-VN" sz="6600" b="1">
                <a:solidFill>
                  <a:prstClr val="black"/>
                </a:solidFill>
                <a:latin typeface="+mj-lt"/>
              </a:rPr>
              <a:t>DẶN DÒ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172" r="5499"/>
          <a:stretch/>
        </p:blipFill>
        <p:spPr>
          <a:xfrm>
            <a:off x="2870579" y="321919"/>
            <a:ext cx="9321421" cy="527366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174106" y="2526919"/>
            <a:ext cx="4073594" cy="333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3594" y="2646352"/>
            <a:ext cx="6828404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</a:rPr>
              <a:t>chuyện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3727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4563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i-anh-em-ga-con">
            <a:hlinkClick r:id="" action="ppaction://media"/>
            <a:extLst>
              <a:ext uri="{FF2B5EF4-FFF2-40B4-BE49-F238E27FC236}">
                <a16:creationId xmlns:a16="http://schemas.microsoft.com/office/drawing/2014/main" xmlns="" id="{3F089353-7677-4E80-AAD5-797C4ADA68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3412"/>
            <a:ext cx="12192000" cy="645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6900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AB843D-BDB5-4603-BBA7-3CD6EDC23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2" t="2760" b="28271"/>
          <a:stretch/>
        </p:blipFill>
        <p:spPr>
          <a:xfrm>
            <a:off x="388882" y="427213"/>
            <a:ext cx="11414235" cy="613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2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927E68-E5DF-4A93-8AC4-BE714EEF2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289"/>
          <a:stretch/>
        </p:blipFill>
        <p:spPr>
          <a:xfrm>
            <a:off x="619475" y="443580"/>
            <a:ext cx="10980854" cy="613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651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A8936-B4A1-407D-9F52-2155A545F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324"/>
          <a:stretch/>
        </p:blipFill>
        <p:spPr>
          <a:xfrm>
            <a:off x="482539" y="416687"/>
            <a:ext cx="11180543" cy="62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7950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FA4DB2-6816-471B-B938-CB7616525A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121"/>
          <a:stretch/>
        </p:blipFill>
        <p:spPr>
          <a:xfrm>
            <a:off x="596046" y="428339"/>
            <a:ext cx="10999907" cy="61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97226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188D6F-D7E1-48C3-98AE-F471B34FC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598"/>
          <a:stretch/>
        </p:blipFill>
        <p:spPr>
          <a:xfrm>
            <a:off x="482316" y="435960"/>
            <a:ext cx="11297308" cy="609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1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</TotalTime>
  <Words>70</Words>
  <Application>Microsoft Office PowerPoint</Application>
  <PresentationFormat>Custom</PresentationFormat>
  <Paragraphs>17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Times New Roman</vt:lpstr>
      <vt:lpstr>Tahoma</vt:lpstr>
      <vt:lpstr>等线</vt:lpstr>
      <vt:lpstr>UTM Avo</vt:lpstr>
      <vt:lpstr>zihun35hao-jindianyahei</vt:lpstr>
      <vt:lpstr>Calibri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79</cp:revision>
  <dcterms:created xsi:type="dcterms:W3CDTF">2021-11-01T08:16:43Z</dcterms:created>
  <dcterms:modified xsi:type="dcterms:W3CDTF">2022-09-27T05:47:18Z</dcterms:modified>
</cp:coreProperties>
</file>