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  <p:sldMasterId id="2147483710" r:id="rId3"/>
  </p:sldMasterIdLst>
  <p:notesMasterIdLst>
    <p:notesMasterId r:id="rId20"/>
  </p:notesMasterIdLst>
  <p:sldIdLst>
    <p:sldId id="303" r:id="rId4"/>
    <p:sldId id="361" r:id="rId5"/>
    <p:sldId id="366" r:id="rId6"/>
    <p:sldId id="383" r:id="rId7"/>
    <p:sldId id="375" r:id="rId8"/>
    <p:sldId id="376" r:id="rId9"/>
    <p:sldId id="378" r:id="rId10"/>
    <p:sldId id="379" r:id="rId11"/>
    <p:sldId id="380" r:id="rId12"/>
    <p:sldId id="381" r:id="rId13"/>
    <p:sldId id="385" r:id="rId14"/>
    <p:sldId id="359" r:id="rId15"/>
    <p:sldId id="318" r:id="rId16"/>
    <p:sldId id="329" r:id="rId17"/>
    <p:sldId id="330" r:id="rId18"/>
    <p:sldId id="270" r:id="rId19"/>
  </p:sldIdLst>
  <p:sldSz cx="12192000" cy="6858000"/>
  <p:notesSz cx="6858000" cy="9144000"/>
  <p:embeddedFontLst>
    <p:embeddedFont>
      <p:font typeface="HP001 4 hàng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UTM Avo" pitchFamily="18" charset="0"/>
      <p:regular r:id="rId27"/>
      <p:bold r:id="rId28"/>
      <p:italic r:id="rId29"/>
      <p:boldItalic r:id="rId30"/>
    </p:embeddedFont>
    <p:embeddedFont>
      <p:font typeface="Verdana" pitchFamily="34" charset="0"/>
      <p:regular r:id="rId31"/>
      <p:bold r:id="rId32"/>
      <p:italic r:id="rId33"/>
      <p:boldItalic r:id="rId34"/>
    </p:embeddedFont>
    <p:embeddedFont>
      <p:font typeface="SimSun" pitchFamily="2" charset="-12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6622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5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33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37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3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69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9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95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8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84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22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70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8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1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7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2CF1-3234-4647-891B-FE14D2DB66E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56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F1C06-1F0B-46EF-8295-4D9BE2768F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85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750AC-D79C-4E41-8BEE-5B587B2436A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9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2544234" y="1600201"/>
            <a:ext cx="4417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7164917" y="1600201"/>
            <a:ext cx="4417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4C8FD-A0B8-4281-B996-B3DBFF4BAF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51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260B2-B998-421E-8D3A-756CA182F75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09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EF02F-31BD-4F65-AB4F-844C6C368E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929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1A8A9-E69C-4CE7-8C43-7DF281418A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83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03D6F9-81C5-4C7A-917C-D68F83EA9C0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58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7120D-9118-4253-B38D-3EFC2E1BF09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1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91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CC426-D804-4A61-BBD0-64AEC6A0A4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57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323917" y="274639"/>
            <a:ext cx="2258483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544234" y="274639"/>
            <a:ext cx="6576484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76D6C-CACB-4606-88BC-AB46C1144663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8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4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4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2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485" y="274638"/>
            <a:ext cx="89429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1600201"/>
            <a:ext cx="90381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635CF8-5B74-47FE-9A74-1E9044471B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" Target="slide5.xml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slide" Target="slide14.xml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7.wdp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5" Type="http://schemas.openxmlformats.org/officeDocument/2006/relationships/slide" Target="slide6.xml"/><Relationship Id="rId23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slide" Target="slide10.xml"/><Relationship Id="rId4" Type="http://schemas.openxmlformats.org/officeDocument/2006/relationships/slide" Target="slide7.xml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5.xml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" Target="slide5.xml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slide" Target="slide5.xml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5.xml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openxmlformats.org/officeDocument/2006/relationships/slide" Target="slide4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35653" y="1648607"/>
            <a:ext cx="452078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13: i – ia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41654" y="380400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39690" y="403813"/>
              <a:ext cx="5596405" cy="531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 hãy</a:t>
              </a:r>
              <a:r>
                <a:rPr kumimoji="0" lang="vi-VN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55713" y="5374219"/>
            <a:ext cx="8101269" cy="1193295"/>
            <a:chOff x="1524000" y="1809750"/>
            <a:chExt cx="6553200" cy="762000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86836" y="1895945"/>
              <a:ext cx="6418217" cy="491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ạ lia lịa, bé bị ho.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F42166A-6FC9-4CF6-B6E9-C747ADF53973}"/>
                </a:ext>
              </a:extLst>
            </p:cNvPr>
            <p:cNvSpPr txBox="1"/>
            <p:nvPr/>
          </p:nvSpPr>
          <p:spPr>
            <a:xfrm>
              <a:off x="1586835" y="1945080"/>
              <a:ext cx="6418217" cy="491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ạ lia lịa, bé bị ho.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45" y="5450865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806300" y="54347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55" y="2769327"/>
            <a:ext cx="4903159" cy="2580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21ECEC0-BD74-454F-B9CB-72D914BAB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38" y="601653"/>
            <a:ext cx="3585750" cy="337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048" y="707086"/>
            <a:ext cx="3786209" cy="323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55" y="3833540"/>
            <a:ext cx="3573498" cy="31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315" y="3742282"/>
            <a:ext cx="3875647" cy="3238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ECA9400-3D58-40BE-85D5-AA7C54D4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8" y="360488"/>
            <a:ext cx="2876257" cy="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=""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=""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=""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951171" y="3136424"/>
            <a:ext cx="5747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=""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=""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-131"/>
          <a:stretch/>
        </p:blipFill>
        <p:spPr>
          <a:xfrm>
            <a:off x="171450" y="2057561"/>
            <a:ext cx="11391900" cy="2742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39" y="437540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682665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0644" y="2054868"/>
            <a:ext cx="3509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=""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=""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57503" y="589069"/>
            <a:ext cx="1835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i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94487" y="2096812"/>
            <a:ext cx="1911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bi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54022" y="3556213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ia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77285" y="5432233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310477" y="506715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bia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03118" y="3573629"/>
            <a:ext cx="6423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0896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=""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=""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="" xmlns:a16="http://schemas.microsoft.com/office/drawing/2014/main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447715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5418" y="1898073"/>
            <a:ext cx="3475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38" y="601653"/>
            <a:ext cx="3585750" cy="337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048" y="707086"/>
            <a:ext cx="3786209" cy="323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55" y="3833540"/>
            <a:ext cx="3573498" cy="31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315" y="3742282"/>
            <a:ext cx="3875647" cy="3238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ECA9400-3D58-40BE-85D5-AA7C54D4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8" y="360488"/>
            <a:ext cx="2876257" cy="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44136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200399" y="2442755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57599" y="2745141"/>
            <a:ext cx="4074814" cy="304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T</a:t>
            </a:r>
            <a:r>
              <a:rPr lang="vi-VN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chơi</a:t>
            </a:r>
            <a:endParaRPr kumimoji="0" lang="vi-VN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3202" y="1854924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273628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loại virus corona và biến chủng </a:t>
            </a:r>
            <a:r>
              <a:rPr lang="vi-VN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 nó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6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83" y="216849"/>
            <a:ext cx="2429692" cy="1943211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96886"/>
            <a:ext cx="2646508" cy="29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8" y="2669542"/>
            <a:ext cx="2388955" cy="2582883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54" y="2547258"/>
            <a:ext cx="2430346" cy="274544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16" y="504640"/>
            <a:ext cx="1996610" cy="260333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34300" y="6045200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313916" y="79481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6165" y="186924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6687" y="4908621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9055" y="5586075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2" y="794814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98278" y="2868542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Notched Right Arrow 17">
            <a:hlinkClick r:id="rId22" action="ppaction://hlinksldjump"/>
          </p:cNvPr>
          <p:cNvSpPr/>
          <p:nvPr/>
        </p:nvSpPr>
        <p:spPr>
          <a:xfrm>
            <a:off x="10856687" y="6169781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6EA10-7DF0-4EDC-BC7F-8D7CF3F2F2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9697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7600" y="712776"/>
            <a:ext cx="9724569" cy="1226953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403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 to các tiếng,</a:t>
              </a:r>
              <a:r>
                <a:rPr kumimoji="0" lang="vi-VN" sz="3733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 sau: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00602" y="3402966"/>
            <a:ext cx="7558566" cy="1444601"/>
            <a:chOff x="1467791" y="1673123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1467791" y="1673123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16261" y="1737547"/>
              <a:ext cx="5988497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i, bi, ia, bia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648" y="36794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211811" y="828182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B5EE3D-79D8-4853-A51A-4F5E200D7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58983" y="279400"/>
            <a:ext cx="9110618" cy="1364709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3105" y="510431"/>
              <a:ext cx="5514294" cy="576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25378" y="4539637"/>
            <a:ext cx="4346544" cy="1530136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918946"/>
              <a:ext cx="4434939" cy="53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Li bi bô: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-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Bi bi.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0" y="478321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65371" y="559729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78" y="1877756"/>
            <a:ext cx="4346544" cy="2683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B02B61-93DC-4373-8F47-9168323E5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54480" y="473219"/>
            <a:ext cx="9215120" cy="123801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3028" y="534705"/>
              <a:ext cx="4875143" cy="47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51318" y="4612039"/>
            <a:ext cx="4830979" cy="1451448"/>
            <a:chOff x="1524000" y="1907722"/>
            <a:chExt cx="6553200" cy="875392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1524000" y="1907722"/>
              <a:ext cx="6553200" cy="87539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57746" y="2000976"/>
              <a:ext cx="4600984" cy="6125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Times New Roman" panose="02020603050405020304" pitchFamily="18" charset="0"/>
                </a:rPr>
                <a:t>Bé ạ đi.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88" y="4717336"/>
            <a:ext cx="1088571" cy="10649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2" y="2834240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824986" y="676136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"/>
          <a:stretch/>
        </p:blipFill>
        <p:spPr>
          <a:xfrm>
            <a:off x="3751317" y="2412999"/>
            <a:ext cx="4830980" cy="2199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801E2F-908E-4C9F-B522-9DA16C68E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41862" y="509451"/>
            <a:ext cx="8712927" cy="1427882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45196" y="226617"/>
              <a:ext cx="5591393" cy="399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 hãy</a:t>
              </a:r>
              <a:r>
                <a:rPr kumimoji="0" lang="vi-VN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2195996" y="775585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61" y="1961873"/>
            <a:ext cx="4428309" cy="235448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51381" y="4342911"/>
            <a:ext cx="4449250" cy="1297400"/>
            <a:chOff x="-4216486" y="1796142"/>
            <a:chExt cx="10471429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3428314" y="2001822"/>
              <a:ext cx="7329358" cy="48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Bi dỗ bé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5" y="4459117"/>
            <a:ext cx="1088571" cy="1064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76A2E4E-14FE-4A9D-B54A-6771E8CEC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087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224</Words>
  <Application>Microsoft Office PowerPoint</Application>
  <PresentationFormat>Custom</PresentationFormat>
  <Paragraphs>48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Times New Roman</vt:lpstr>
      <vt:lpstr>HP001 4 hàng</vt:lpstr>
      <vt:lpstr>Calibri</vt:lpstr>
      <vt:lpstr>HP-222</vt:lpstr>
      <vt:lpstr>UTM Avo</vt:lpstr>
      <vt:lpstr>inpin heiti</vt:lpstr>
      <vt:lpstr>Verdana</vt:lpstr>
      <vt:lpstr>AvantGarde</vt:lpstr>
      <vt:lpstr>Wingdings</vt:lpstr>
      <vt:lpstr>SimSun</vt:lpstr>
      <vt:lpstr>等线</vt:lpstr>
      <vt:lpstr>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118</cp:revision>
  <dcterms:created xsi:type="dcterms:W3CDTF">2021-11-01T08:16:43Z</dcterms:created>
  <dcterms:modified xsi:type="dcterms:W3CDTF">2022-09-27T05:57:22Z</dcterms:modified>
</cp:coreProperties>
</file>