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662" y="67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xmlns="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762000" y="2194560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5800" y="2194560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tên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theo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thứ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tự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từ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lớn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đến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bé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và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ngược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lại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800" dirty="0" err="1">
                <a:latin typeface="Calibri" pitchFamily="34" charset="0"/>
              </a:rPr>
              <a:t>Nêu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mối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quan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hệ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giữa</a:t>
            </a:r>
            <a:r>
              <a:rPr lang="en-US" altLang="en-US" sz="2800" dirty="0">
                <a:latin typeface="Calibri" pitchFamily="34" charset="0"/>
              </a:rPr>
              <a:t> 2 </a:t>
            </a:r>
            <a:r>
              <a:rPr lang="en-US" altLang="en-US" sz="2800" dirty="0" err="1">
                <a:latin typeface="Calibri" pitchFamily="34" charset="0"/>
              </a:rPr>
              <a:t>đơn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vị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đo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độ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dài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liền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nhau</a:t>
            </a:r>
            <a:r>
              <a:rPr lang="en-US" alt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>
                <a:latin typeface="Calibri" pitchFamily="34" charset="0"/>
              </a:rPr>
              <a:t>Bài 1:</a:t>
            </a:r>
            <a:r>
              <a:rPr lang="en-US" altLang="en-US" sz="2800" b="1">
                <a:latin typeface="Calibri" pitchFamily="34" charset="0"/>
              </a:rPr>
              <a:t> a) Viết cho đầy đủ bảng đơn vị đo độ dài sau: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457200" imgH="965200" progId="Equation.DSMT4">
                    <p:embed/>
                  </p:oleObj>
                </mc:Choice>
                <mc:Fallback>
                  <p:oleObj name="Equation" r:id="rId4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57200" imgH="965200" progId="Equation.DSMT4">
                    <p:embed/>
                  </p:oleObj>
                </mc:Choice>
                <mc:Fallback>
                  <p:oleObj name="Equation" r:id="rId6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457200" imgH="965200" progId="Equation.DSMT4">
                  <p:embed/>
                </p:oleObj>
              </mc:Choice>
              <mc:Fallback>
                <p:oleObj name="Equation" r:id="rId9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457200" imgH="965200" progId="Equation.DSMT4">
                    <p:embed/>
                  </p:oleObj>
                </mc:Choice>
                <mc:Fallback>
                  <p:oleObj name="Equation" r:id="rId11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457200" imgH="965200" progId="Equation.DSMT4">
                  <p:embed/>
                </p:oleObj>
              </mc:Choice>
              <mc:Fallback>
                <p:oleObj name="Equation" r:id="rId13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5" imgW="457200" imgH="965200" progId="Equation.DSMT4">
                    <p:embed/>
                  </p:oleObj>
                </mc:Choice>
                <mc:Fallback>
                  <p:oleObj name="Equation" r:id="rId15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57200" imgH="965200" progId="Equation.DSMT4">
                  <p:embed/>
                </p:oleObj>
              </mc:Choice>
              <mc:Fallback>
                <p:oleObj name="Equation" r:id="rId3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796" y="3851082"/>
          <a:ext cx="53975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660400" imgH="965200" progId="Equation.DSMT4">
                  <p:embed/>
                </p:oleObj>
              </mc:Choice>
              <mc:Fallback>
                <p:oleObj name="Equation" r:id="rId5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796" y="3851082"/>
                        <a:ext cx="539750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68266"/>
              </p:ext>
            </p:extLst>
          </p:nvPr>
        </p:nvGraphicFramePr>
        <p:xfrm>
          <a:off x="4114800" y="4542572"/>
          <a:ext cx="60960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863600" imgH="965200" progId="Equation.DSMT4">
                  <p:embed/>
                </p:oleObj>
              </mc:Choice>
              <mc:Fallback>
                <p:oleObj name="Equation" r:id="rId7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42572"/>
                        <a:ext cx="609600" cy="47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4km 37m   = …..       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050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354dm=       m   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Calibri" pitchFamily="34" charset="0"/>
              </a:rPr>
              <a:t>3040m=     km     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4439" y="2669560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1850" y="2688609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668</Words>
  <Application>Microsoft Office PowerPoint</Application>
  <PresentationFormat>Custom</PresentationFormat>
  <Paragraphs>139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</vt:lpstr>
      <vt:lpstr>Calibri</vt:lpstr>
      <vt:lpstr>HP001 4 hàng</vt:lpstr>
      <vt:lpstr>Tahoma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PRO</cp:lastModifiedBy>
  <cp:revision>448</cp:revision>
  <dcterms:created xsi:type="dcterms:W3CDTF">2009-10-26T05:52:20Z</dcterms:created>
  <dcterms:modified xsi:type="dcterms:W3CDTF">2022-10-02T12:06:08Z</dcterms:modified>
</cp:coreProperties>
</file>