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583" r:id="rId2"/>
    <p:sldId id="373" r:id="rId3"/>
    <p:sldId id="371" r:id="rId4"/>
    <p:sldId id="375" r:id="rId5"/>
    <p:sldId id="376" r:id="rId6"/>
    <p:sldId id="374" r:id="rId7"/>
    <p:sldId id="378" r:id="rId8"/>
    <p:sldId id="377" r:id="rId9"/>
    <p:sldId id="397" r:id="rId10"/>
    <p:sldId id="380" r:id="rId11"/>
    <p:sldId id="381" r:id="rId12"/>
    <p:sldId id="382" r:id="rId13"/>
    <p:sldId id="383" r:id="rId14"/>
    <p:sldId id="384" r:id="rId15"/>
    <p:sldId id="385" r:id="rId16"/>
    <p:sldId id="387" r:id="rId17"/>
    <p:sldId id="386" r:id="rId18"/>
    <p:sldId id="388" r:id="rId19"/>
    <p:sldId id="392" r:id="rId20"/>
    <p:sldId id="393" r:id="rId21"/>
    <p:sldId id="394" r:id="rId22"/>
    <p:sldId id="395" r:id="rId23"/>
    <p:sldId id="27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UTM Avo" panose="02040603050506020204" pitchFamily="18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57" autoAdjust="0"/>
    <p:restoredTop sz="94660"/>
  </p:normalViewPr>
  <p:slideViewPr>
    <p:cSldViewPr snapToGrid="0">
      <p:cViewPr>
        <p:scale>
          <a:sx n="75" d="100"/>
          <a:sy n="75" d="100"/>
        </p:scale>
        <p:origin x="55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HS </a:t>
            </a:r>
            <a:r>
              <a:rPr lang="en-US" baseline="0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: 3 </a:t>
            </a:r>
            <a:r>
              <a:rPr lang="en-US" baseline="0" dirty="0" err="1"/>
              <a:t>tờ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/ </a:t>
            </a:r>
            <a:r>
              <a:rPr lang="en-US" baseline="0" dirty="0" err="1"/>
              <a:t>ĐỎ</a:t>
            </a:r>
            <a:r>
              <a:rPr lang="en-US" baseline="0" dirty="0"/>
              <a:t>/ </a:t>
            </a:r>
            <a:r>
              <a:rPr lang="en-US" baseline="0" dirty="0" err="1"/>
              <a:t>VÀNG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</a:t>
            </a:r>
            <a:r>
              <a:rPr lang="en-US" baseline="0" dirty="0" err="1"/>
              <a:t>đồ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3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sắc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 (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đc</a:t>
            </a:r>
            <a:r>
              <a:rPr lang="en-US" baseline="0" dirty="0"/>
              <a:t> </a:t>
            </a:r>
            <a:r>
              <a:rPr lang="en-US" baseline="0" dirty="0" err="1"/>
              <a:t>vs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9B60DA-6CAD-410C-B3CA-E63A2B70395A}" type="slidenum">
              <a:rPr 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5D281-D23C-4EEB-8748-C58E8FF0C2B9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227590" y="10318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94311" y="7317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6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5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2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1/13/2022</a:t>
            </a:fld>
            <a:endParaRPr lang="en-US"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28599" y="-152400"/>
            <a:ext cx="12420600" cy="6991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6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2" r:id="rId8"/>
    <p:sldLayoutId id="2147483655" r:id="rId9"/>
    <p:sldLayoutId id="2147483661" r:id="rId10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audio" Target="../media/audio1.wav"/><Relationship Id="rId10" Type="http://schemas.openxmlformats.org/officeDocument/2006/relationships/image" Target="../media/image35.GI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audio" Target="../media/audio1.wav"/><Relationship Id="rId10" Type="http://schemas.openxmlformats.org/officeDocument/2006/relationships/image" Target="../media/image35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2.png"/><Relationship Id="rId12" Type="http://schemas.openxmlformats.org/officeDocument/2006/relationships/image" Target="../media/image3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audio" Target="../media/audio1.wav"/><Relationship Id="rId10" Type="http://schemas.openxmlformats.org/officeDocument/2006/relationships/image" Target="../media/image35.GI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31963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2777705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45: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có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hai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số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71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đến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99)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566" y="450850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2145046" y="2903608"/>
            <a:ext cx="7901908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THỰC HÀNH – LUYỆN TẬP</a:t>
            </a:r>
            <a:endParaRPr lang="vi-VN" altLang="zh-CN" sz="48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/>
          <a:stretch/>
        </p:blipFill>
        <p:spPr>
          <a:xfrm>
            <a:off x="508271" y="460593"/>
            <a:ext cx="10634391" cy="5449257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72576"/>
              </p:ext>
            </p:extLst>
          </p:nvPr>
        </p:nvGraphicFramePr>
        <p:xfrm>
          <a:off x="2154555" y="474028"/>
          <a:ext cx="6817360" cy="5558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bảy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bảy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79652" y="890501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70</a:t>
            </a:r>
            <a:endParaRPr lang="en-US" sz="27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79610" y="1370730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29170" y="1842899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7</a:t>
            </a:r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72032" y="2323574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73</a:t>
            </a:r>
            <a:endParaRPr lang="en-US" sz="2700" b="1" dirty="0">
              <a:solidFill>
                <a:schemeClr val="tx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39965" y="2769016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79610" y="3297735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79610" y="3709842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25547" y="4181445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39965" y="462535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29170" y="5112604"/>
            <a:ext cx="814387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60962" y="5594193"/>
            <a:ext cx="752475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latin typeface="UTM Avo" panose="02040603050506020204" pitchFamily="18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94675"/>
              </p:ext>
            </p:extLst>
          </p:nvPr>
        </p:nvGraphicFramePr>
        <p:xfrm>
          <a:off x="2154555" y="474028"/>
          <a:ext cx="6817360" cy="55587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tám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tám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chín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337425" y="95702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337425" y="1480147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45350" y="1878862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337425" y="2397573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45350" y="2806914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91388" y="332393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45350" y="374935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5367" y="4207988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16470" y="467804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66953" y="5189220"/>
            <a:ext cx="814387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65365" y="5619115"/>
            <a:ext cx="75247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19409"/>
              </p:ext>
            </p:extLst>
          </p:nvPr>
        </p:nvGraphicFramePr>
        <p:xfrm>
          <a:off x="2154555" y="534988"/>
          <a:ext cx="6817360" cy="5101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245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Đọc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Viết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vi-VN" altLang="en-US" sz="2400" dirty="0" err="1"/>
                        <a:t>chín mươi</a:t>
                      </a:r>
                      <a:endParaRPr lang="vi-VN" altLang="en-US" sz="2400" dirty="0" err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 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chín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mốt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hai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ba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/>
                        <a:t>chín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tư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lăm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sáu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bảy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tám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5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altLang="en-US" sz="2400" dirty="0" err="1"/>
                        <a:t>chín </a:t>
                      </a:r>
                      <a:r>
                        <a:rPr lang="en-US" sz="2400" dirty="0" err="1"/>
                        <a:t>mươi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chín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413625" y="105441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endParaRPr lang="en-US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13625" y="1533843"/>
            <a:ext cx="814388" cy="5078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3770" y="1963569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7402830" y="244538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296150" y="288067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4570" y="3384550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08850" y="3810318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65670" y="4279265"/>
            <a:ext cx="1096963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329170" y="4739005"/>
            <a:ext cx="814388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379653" y="5173980"/>
            <a:ext cx="814387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vi-VN" alt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469646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6" r="-1444"/>
          <a:stretch/>
        </p:blipFill>
        <p:spPr>
          <a:xfrm>
            <a:off x="-253643" y="1186092"/>
            <a:ext cx="12445644" cy="3919945"/>
          </a:xfrm>
          <a:prstGeom prst="rect">
            <a:avLst/>
          </a:prstGeom>
        </p:spPr>
      </p:pic>
      <p:sp>
        <p:nvSpPr>
          <p:cNvPr id="45" name="Hexagon 44"/>
          <p:cNvSpPr/>
          <p:nvPr/>
        </p:nvSpPr>
        <p:spPr>
          <a:xfrm>
            <a:off x="224643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71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46" name="Hexagon 45"/>
          <p:cNvSpPr/>
          <p:nvPr/>
        </p:nvSpPr>
        <p:spPr>
          <a:xfrm>
            <a:off x="3112574" y="2702247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  <a:r>
              <a:rPr lang="vi-VN" alt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" name="Hexagon 46"/>
          <p:cNvSpPr/>
          <p:nvPr/>
        </p:nvSpPr>
        <p:spPr>
          <a:xfrm>
            <a:off x="4719492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8" name="Hexagon 47"/>
          <p:cNvSpPr/>
          <p:nvPr/>
        </p:nvSpPr>
        <p:spPr>
          <a:xfrm>
            <a:off x="5594580" y="2700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9" name="Hexagon 48"/>
          <p:cNvSpPr/>
          <p:nvPr/>
        </p:nvSpPr>
        <p:spPr>
          <a:xfrm>
            <a:off x="7131138" y="2725918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0" name="Hexagon 49"/>
          <p:cNvSpPr/>
          <p:nvPr/>
        </p:nvSpPr>
        <p:spPr>
          <a:xfrm>
            <a:off x="8803640" y="265718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7</a:t>
            </a:r>
            <a:r>
              <a:rPr lang="vi-VN" alt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1" name="Hexagon 50"/>
          <p:cNvSpPr/>
          <p:nvPr/>
        </p:nvSpPr>
        <p:spPr>
          <a:xfrm>
            <a:off x="1906750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80</a:t>
            </a:r>
          </a:p>
        </p:txBody>
      </p:sp>
      <p:sp>
        <p:nvSpPr>
          <p:cNvPr id="52" name="Hexagon 51"/>
          <p:cNvSpPr/>
          <p:nvPr/>
        </p:nvSpPr>
        <p:spPr>
          <a:xfrm>
            <a:off x="3536608" y="336885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82</a:t>
            </a:r>
          </a:p>
        </p:txBody>
      </p:sp>
      <p:sp>
        <p:nvSpPr>
          <p:cNvPr id="53" name="Hexagon 52"/>
          <p:cNvSpPr/>
          <p:nvPr/>
        </p:nvSpPr>
        <p:spPr>
          <a:xfrm>
            <a:off x="5119924" y="3384703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 dirty="0">
                <a:solidFill>
                  <a:srgbClr val="FF0000"/>
                </a:solidFill>
              </a:rPr>
              <a:t>84</a:t>
            </a:r>
          </a:p>
        </p:txBody>
      </p:sp>
      <p:sp>
        <p:nvSpPr>
          <p:cNvPr id="54" name="Hexagon 53"/>
          <p:cNvSpPr/>
          <p:nvPr/>
        </p:nvSpPr>
        <p:spPr>
          <a:xfrm>
            <a:off x="6764962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86</a:t>
            </a:r>
          </a:p>
        </p:txBody>
      </p:sp>
      <p:sp>
        <p:nvSpPr>
          <p:cNvPr id="55" name="Hexagon 54"/>
          <p:cNvSpPr/>
          <p:nvPr/>
        </p:nvSpPr>
        <p:spPr>
          <a:xfrm>
            <a:off x="7502306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56" name="Hexagon 55"/>
          <p:cNvSpPr/>
          <p:nvPr/>
        </p:nvSpPr>
        <p:spPr>
          <a:xfrm>
            <a:off x="9168904" y="3423502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89</a:t>
            </a:r>
          </a:p>
        </p:txBody>
      </p:sp>
      <p:sp>
        <p:nvSpPr>
          <p:cNvPr id="57" name="Hexagon 56"/>
          <p:cNvSpPr/>
          <p:nvPr/>
        </p:nvSpPr>
        <p:spPr>
          <a:xfrm>
            <a:off x="2246433" y="4071080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58" name="Hexagon 57"/>
          <p:cNvSpPr/>
          <p:nvPr/>
        </p:nvSpPr>
        <p:spPr>
          <a:xfrm>
            <a:off x="3859531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59" name="Hexagon 58"/>
          <p:cNvSpPr/>
          <p:nvPr/>
        </p:nvSpPr>
        <p:spPr>
          <a:xfrm>
            <a:off x="4695889" y="4158529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60" name="Hexagon 59"/>
          <p:cNvSpPr/>
          <p:nvPr/>
        </p:nvSpPr>
        <p:spPr>
          <a:xfrm>
            <a:off x="5449117" y="4129805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61" name="Hexagon 60"/>
          <p:cNvSpPr/>
          <p:nvPr/>
        </p:nvSpPr>
        <p:spPr>
          <a:xfrm>
            <a:off x="7084752" y="4152626"/>
            <a:ext cx="848069" cy="64545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62" name="Hexagon 61"/>
          <p:cNvSpPr/>
          <p:nvPr/>
        </p:nvSpPr>
        <p:spPr>
          <a:xfrm>
            <a:off x="7837980" y="4152916"/>
            <a:ext cx="942340" cy="645160"/>
          </a:xfrm>
          <a:prstGeom prst="hexagon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2800">
                <a:solidFill>
                  <a:srgbClr val="FF0000"/>
                </a:solidFill>
              </a:rPr>
              <a:t>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bldLvl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742778" y="2648546"/>
            <a:ext cx="535595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VẬN DỤNG</a:t>
            </a:r>
            <a:endParaRPr lang="vi-VN" altLang="zh-CN" sz="72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917" y="847620"/>
            <a:ext cx="10564495" cy="28685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01147" y="3446689"/>
            <a:ext cx="551180" cy="716915"/>
            <a:chOff x="2259105" y="2944906"/>
            <a:chExt cx="524436" cy="685799"/>
          </a:xfrm>
        </p:grpSpPr>
        <p:sp>
          <p:nvSpPr>
            <p:cNvPr id="6" name="Rectangle 3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2394968" y="2860305"/>
            <a:ext cx="551180" cy="716915"/>
            <a:chOff x="2259105" y="2944906"/>
            <a:chExt cx="524436" cy="685799"/>
          </a:xfrm>
        </p:grpSpPr>
        <p:sp>
          <p:nvSpPr>
            <p:cNvPr id="9" name="Rectangle 6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595847" y="3445703"/>
            <a:ext cx="551180" cy="716915"/>
            <a:chOff x="2259105" y="2944906"/>
            <a:chExt cx="524436" cy="685799"/>
          </a:xfrm>
        </p:grpSpPr>
        <p:sp>
          <p:nvSpPr>
            <p:cNvPr id="12" name="Rectangle 9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903008" y="2834216"/>
            <a:ext cx="551180" cy="716915"/>
            <a:chOff x="2259105" y="2944906"/>
            <a:chExt cx="524436" cy="685799"/>
          </a:xfrm>
        </p:grpSpPr>
        <p:sp>
          <p:nvSpPr>
            <p:cNvPr id="15" name="Rectangle 12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192382" y="3501427"/>
            <a:ext cx="551180" cy="716915"/>
            <a:chOff x="2259105" y="2944906"/>
            <a:chExt cx="524436" cy="685799"/>
          </a:xfrm>
        </p:grpSpPr>
        <p:sp>
          <p:nvSpPr>
            <p:cNvPr id="18" name="Rectangle 15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86235" y="2834216"/>
            <a:ext cx="551180" cy="716915"/>
            <a:chOff x="2259105" y="2944906"/>
            <a:chExt cx="524436" cy="685799"/>
          </a:xfrm>
        </p:grpSpPr>
        <p:sp>
          <p:nvSpPr>
            <p:cNvPr id="21" name="Rectangle 18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620173" y="3500789"/>
            <a:ext cx="551180" cy="716915"/>
            <a:chOff x="2259105" y="2944906"/>
            <a:chExt cx="524436" cy="685799"/>
          </a:xfrm>
        </p:grpSpPr>
        <p:sp>
          <p:nvSpPr>
            <p:cNvPr id="24" name="Rectangle 21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0030215" y="2968377"/>
            <a:ext cx="551180" cy="716915"/>
            <a:chOff x="2259105" y="2944906"/>
            <a:chExt cx="524436" cy="685799"/>
          </a:xfrm>
        </p:grpSpPr>
        <p:sp>
          <p:nvSpPr>
            <p:cNvPr id="27" name="Rectangle 24"/>
            <p:cNvSpPr/>
            <p:nvPr/>
          </p:nvSpPr>
          <p:spPr>
            <a:xfrm>
              <a:off x="2259105" y="3146611"/>
              <a:ext cx="524436" cy="48409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521323" y="2944906"/>
              <a:ext cx="0" cy="2017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6"/>
          <p:cNvSpPr/>
          <p:nvPr/>
        </p:nvSpPr>
        <p:spPr>
          <a:xfrm>
            <a:off x="2468245" y="4319270"/>
            <a:ext cx="7110730" cy="8305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Có tất cả 76 quả chanh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Grp="1" noChangeAspect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38" y="190500"/>
            <a:ext cx="1782762" cy="1779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700" y="550599"/>
            <a:ext cx="10490199" cy="5552979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9151620" y="2058062"/>
            <a:ext cx="3192780" cy="19361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/>
              <a:t>Có 75 chiếc ấm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0" y="5501640"/>
            <a:ext cx="12198985" cy="147955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" y="1"/>
            <a:ext cx="12191999" cy="6858000"/>
          </a:xfrm>
          <a:prstGeom prst="rect">
            <a:avLst/>
          </a:prstGeom>
        </p:spPr>
      </p:pic>
      <p:sp>
        <p:nvSpPr>
          <p:cNvPr id="3" name="Rectangle: Rounded Corners 95"/>
          <p:cNvSpPr/>
          <p:nvPr/>
        </p:nvSpPr>
        <p:spPr>
          <a:xfrm>
            <a:off x="2002773" y="4838700"/>
            <a:ext cx="2456961" cy="838200"/>
          </a:xfrm>
          <a:prstGeom prst="roundRect">
            <a:avLst/>
          </a:prstGeom>
          <a:solidFill>
            <a:srgbClr val="FF6699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1412" tIns="45712" rIns="91412" bIns="45712" rtlCol="0" anchor="ctr"/>
          <a:lstStyle/>
          <a:p>
            <a:pPr algn="ctr" defTabSz="685800"/>
            <a:endParaRPr lang="en-US" sz="1865" kern="0">
              <a:solidFill>
                <a:prstClr val="white"/>
              </a:solidFill>
              <a:latin typeface="#9Slide02 Noi dung da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7034" y="4970413"/>
            <a:ext cx="2123979" cy="5747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85800"/>
            <a:r>
              <a:rPr lang="en-US" sz="3735" b="1" dirty="0">
                <a:solidFill>
                  <a:prstClr val="white"/>
                </a:solidFill>
                <a:latin typeface="UTM Avo" panose="02040603050506020204" pitchFamily="18" charset="0"/>
                <a:cs typeface="Calibri" panose="020F0502020204030204" charset="0"/>
              </a:rPr>
              <a:t>BẮT ĐẦU</a:t>
            </a:r>
          </a:p>
        </p:txBody>
      </p:sp>
      <p:pic>
        <p:nvPicPr>
          <p:cNvPr id="5" name="ChuongCam - 9Slide.v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5" y="4761215"/>
            <a:ext cx="957532" cy="955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32" y="0"/>
            <a:ext cx="6858000" cy="6858000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79400"/>
            <a:ext cx="6553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powerpoint-0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21285"/>
            <a:ext cx="1584325" cy="687070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 p14:bounceEnd="48000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6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650"/>
                                </p:stCondLst>
                                <p:childTnLst>
                                  <p:par>
                                    <p:cTn id="23" presetID="42" presetClass="path" presetSubtype="0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1.11111E-6 L 0.26523 0.00278 " pathEditMode="relative" rAng="0" ptsTypes="AA">
                                          <p:cBhvr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255" y="139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ldLvl="0" animBg="1"/>
          <p:bldP spid="4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83" y="428086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345989" y="2524015"/>
            <a:ext cx="588975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KHỞI ĐỘNG</a:t>
            </a:r>
            <a:endParaRPr lang="vi-VN" altLang="zh-CN" sz="72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806416" cy="1524000"/>
            <a:chOff x="1729187" y="117634"/>
            <a:chExt cx="360481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971799" y="193834"/>
              <a:ext cx="2362200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75</a:t>
              </a:r>
              <a:endParaRPr lang="vi-VN" altLang="en-US" sz="7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640075"/>
              <a:ext cx="236220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76</a:t>
              </a:r>
              <a:endParaRPr lang="vi-VN" altLang="en-US" sz="7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7" y="5075555"/>
            <a:ext cx="4683502" cy="1524000"/>
            <a:chOff x="1802318" y="2800350"/>
            <a:chExt cx="3512627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52745" y="2963138"/>
              <a:ext cx="2362200" cy="899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7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79</a:t>
              </a:r>
              <a:endParaRPr lang="vi-VN" altLang="en-US" sz="72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68615" y="2977515"/>
            <a:ext cx="36417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77,78</a:t>
            </a:r>
            <a:r>
              <a:rPr lang="vi-VN" altLang="en-US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</a:t>
            </a:r>
          </a:p>
        </p:txBody>
      </p:sp>
      <p:pic>
        <p:nvPicPr>
          <p:cNvPr id="6" name="Picture 5" descr="powerpoint-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584325" cy="687070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9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40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3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" fill="hold">
                          <p:stCondLst>
                            <p:cond delay="0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3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 0.06658 " pathEditMode="relative" rAng="0" ptsTypes="AA">
                                          <p:cBhvr>
                                            <p:cTn id="40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00" y="3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8.33333E-7 9.37115E-7 L 0.2776 0.00709 " pathEditMode="relative" rAng="0" ptsTypes="AA">
                                          <p:cBhvr>
                                            <p:cTn id="50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889" y="3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4" y="1498600"/>
            <a:ext cx="4685413" cy="1524000"/>
            <a:chOff x="1729187" y="117634"/>
            <a:chExt cx="351406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833421" y="400593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83,85,86</a:t>
              </a:r>
              <a:endParaRPr lang="vi-VN" altLang="en-US" sz="4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5054600"/>
            <a:ext cx="4640456" cy="1524000"/>
            <a:chOff x="1777458" y="1442381"/>
            <a:chExt cx="3480342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895600" y="1716701"/>
              <a:ext cx="23622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84,85,87</a:t>
              </a:r>
              <a:endParaRPr lang="vi-VN" altLang="en-US" sz="44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69952" y="3327400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665">
                <a:solidFill>
                  <a:prstClr val="white"/>
                </a:solidFill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90690" y="3118619"/>
              <a:ext cx="2012156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44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84,85,86</a:t>
              </a:r>
              <a:endParaRPr lang="vi-VN" altLang="en-US" sz="44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968615" y="2977515"/>
            <a:ext cx="3641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66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...,85,...</a:t>
            </a:r>
            <a:endParaRPr lang="vi-VN" altLang="en-US" sz="6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owerpoint-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0160" y="-71120"/>
            <a:ext cx="1584325" cy="6870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3 0.36251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000" y="1812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30556 -0.22595 " pathEditMode="relative" rAng="0" ptsTypes="AA">
                                          <p:cBhvr>
                                            <p:cTn id="4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278" y="-113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16800" y="1092200"/>
            <a:ext cx="4572000" cy="4876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" y="176208"/>
            <a:ext cx="2613440" cy="274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2305589" y="1498600"/>
            <a:ext cx="4898309" cy="1524000"/>
            <a:chOff x="1729187" y="117634"/>
            <a:chExt cx="3673732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2286000" y="117634"/>
              <a:ext cx="2957247" cy="1143000"/>
            </a:xfrm>
            <a:prstGeom prst="roundRect">
              <a:avLst/>
            </a:prstGeom>
            <a:solidFill>
              <a:srgbClr val="00B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4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187" y="170377"/>
              <a:ext cx="1017082" cy="1015325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735919" y="469843"/>
              <a:ext cx="2667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3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chín</a:t>
              </a:r>
              <a:r>
                <a:rPr lang="en-US" altLang="en-US" sz="3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mươi</a:t>
              </a:r>
              <a:r>
                <a:rPr lang="en-US" altLang="en-US" sz="3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32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tám</a:t>
              </a:r>
              <a:r>
                <a:rPr lang="en-US" altLang="en-US" sz="32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.</a:t>
              </a:r>
              <a:endParaRPr lang="vi-VN" altLang="en-US" sz="32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69944" y="3264929"/>
            <a:ext cx="4621051" cy="1524000"/>
            <a:chOff x="1777458" y="1442381"/>
            <a:chExt cx="3465788" cy="1143000"/>
          </a:xfrm>
        </p:grpSpPr>
        <p:sp>
          <p:nvSpPr>
            <p:cNvPr id="11" name="Rounded Rectangle 10"/>
            <p:cNvSpPr/>
            <p:nvPr/>
          </p:nvSpPr>
          <p:spPr>
            <a:xfrm>
              <a:off x="2285999" y="1442381"/>
              <a:ext cx="2957247" cy="1143000"/>
            </a:xfrm>
            <a:prstGeom prst="roundRect">
              <a:avLst/>
            </a:prstGeom>
            <a:solidFill>
              <a:srgbClr val="FF5D37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5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7458" y="1556425"/>
              <a:ext cx="1017082" cy="101532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2699860" y="1837825"/>
              <a:ext cx="251412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sz="2800" b="1" dirty="0">
                  <a:solidFill>
                    <a:prstClr val="white"/>
                  </a:solidFill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mươi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chín</a:t>
              </a:r>
              <a:r>
                <a:rPr lang="en-US" sz="28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.</a:t>
              </a:r>
              <a:endParaRPr lang="vi-VN" altLang="en-US" sz="2800" b="1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03092" y="5075555"/>
            <a:ext cx="4587905" cy="1524000"/>
            <a:chOff x="1802318" y="2800350"/>
            <a:chExt cx="3440929" cy="1143000"/>
          </a:xfrm>
        </p:grpSpPr>
        <p:sp>
          <p:nvSpPr>
            <p:cNvPr id="12" name="Rounded Rectangle 11"/>
            <p:cNvSpPr/>
            <p:nvPr/>
          </p:nvSpPr>
          <p:spPr>
            <a:xfrm>
              <a:off x="2286000" y="2800350"/>
              <a:ext cx="2957247" cy="1143000"/>
            </a:xfrm>
            <a:prstGeom prst="roundRect">
              <a:avLst/>
            </a:prstGeom>
            <a:solidFill>
              <a:srgbClr val="FFC00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6" name="ChuongCam - 9Slide.v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2318" y="2873288"/>
              <a:ext cx="1017082" cy="101532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819400" y="3184743"/>
              <a:ext cx="236220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chín</a:t>
              </a:r>
              <a:r>
                <a:rPr lang="en-US" altLang="en-US" sz="28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mươi</a:t>
              </a:r>
              <a:r>
                <a:rPr lang="en-US" altLang="en-US" sz="28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 </a:t>
              </a:r>
              <a:r>
                <a:rPr lang="en-US" altLang="en-US" sz="2800" b="1" dirty="0" err="1">
                  <a:solidFill>
                    <a:prstClr val="white"/>
                  </a:solidFill>
                  <a:latin typeface="UTM Avo" panose="02040603050506020204" pitchFamily="18" charset="0"/>
                </a:rPr>
                <a:t>bảy</a:t>
              </a:r>
              <a:r>
                <a:rPr lang="en-US" altLang="en-US" sz="2800" b="1" dirty="0">
                  <a:solidFill>
                    <a:prstClr val="white"/>
                  </a:solidFill>
                  <a:latin typeface="UTM Avo" panose="02040603050506020204" pitchFamily="18" charset="0"/>
                </a:rPr>
                <a:t>.</a:t>
              </a:r>
              <a:endParaRPr lang="vi-VN" altLang="en-US" sz="2800" b="1" dirty="0">
                <a:solidFill>
                  <a:prstClr val="white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3999" y="2311408"/>
            <a:ext cx="2133599" cy="21335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89643" y="4417508"/>
            <a:ext cx="3184847" cy="2547877"/>
          </a:xfrm>
          <a:prstGeom prst="rect">
            <a:avLst/>
          </a:prstGeom>
        </p:spPr>
      </p:pic>
      <p:pic>
        <p:nvPicPr>
          <p:cNvPr id="4" name="sadtrombone.sw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004800" y="-1487084"/>
            <a:ext cx="812800" cy="81280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882255" y="2376805"/>
            <a:ext cx="3641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altLang="en-US" sz="48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bao </a:t>
            </a:r>
            <a:r>
              <a:rPr lang="en-US" altLang="en-US" sz="48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nhiêu</a:t>
            </a:r>
            <a:r>
              <a:rPr lang="en-US" altLang="en-US" sz="48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99</a:t>
            </a:r>
            <a:endParaRPr lang="vi-VN" altLang="en-US" sz="4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powerpoint-0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50800"/>
            <a:ext cx="1584325" cy="68707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5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35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4167 -0.25894 " pathEditMode="relative" rAng="0" ptsTypes="AA">
                                          <p:cBhvr>
                                            <p:cTn id="28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083" y="-129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56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91985E-6 L 0.27223 -0.27034 " pathEditMode="relative" rAng="0" ptsTypes="AA">
                                          <p:cBhvr>
                                            <p:cTn id="38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611" y="-1353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audio>
                  <p:cMediaNode vol="80000">
                    <p:cTn id="5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63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4.79655E-6 L 0.25834 0.34771 " pathEditMode="relative" rAng="0" ptsTypes="AA">
                                          <p:cBhvr>
                                            <p:cTn id="59" dur="6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917" y="173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3622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" r="-1775"/>
          <a:stretch/>
        </p:blipFill>
        <p:spPr>
          <a:xfrm>
            <a:off x="876300" y="1255299"/>
            <a:ext cx="10172700" cy="3552965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080841"/>
            <a:ext cx="12198985" cy="2776855"/>
            <a:chOff x="0" y="4080841"/>
            <a:chExt cx="12198985" cy="2776855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2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965" y="4080841"/>
              <a:ext cx="2827020" cy="2704465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30976"/>
              <a:ext cx="12192000" cy="4267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94" y="390478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" y="450850"/>
            <a:ext cx="3771793" cy="378936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>
            <a:fillRect/>
          </a:stretch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3747588" y="2571479"/>
            <a:ext cx="5346335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7200" b="1" dirty="0">
                <a:solidFill>
                  <a:schemeClr val="accent2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KHÁM PHÁ</a:t>
            </a:r>
            <a:endParaRPr lang="vi-VN" altLang="zh-CN" sz="7200" b="1" dirty="0">
              <a:solidFill>
                <a:schemeClr val="accent2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7745" t="32529" r="57066" b="48449"/>
          <a:stretch>
            <a:fillRect/>
          </a:stretch>
        </p:blipFill>
        <p:spPr>
          <a:xfrm>
            <a:off x="1236345" y="719677"/>
            <a:ext cx="3368675" cy="3146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57257" t="33058" r="27768" b="47920"/>
          <a:stretch>
            <a:fillRect/>
          </a:stretch>
        </p:blipFill>
        <p:spPr>
          <a:xfrm>
            <a:off x="7184708" y="917574"/>
            <a:ext cx="3605212" cy="3071813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sp>
        <p:nvSpPr>
          <p:cNvPr id="5" name="Text Box 4"/>
          <p:cNvSpPr txBox="1"/>
          <p:nvPr/>
        </p:nvSpPr>
        <p:spPr>
          <a:xfrm>
            <a:off x="1019810" y="3989705"/>
            <a:ext cx="3585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ba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122046" y="4625347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73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15264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bảy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720471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77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27745" t="61773" r="55152" b="18500"/>
          <a:stretch>
            <a:fillRect/>
          </a:stretch>
        </p:blipFill>
        <p:spPr>
          <a:xfrm>
            <a:off x="1398270" y="851639"/>
            <a:ext cx="3206750" cy="302260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01981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Tám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sáu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7188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86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/>
          <a:srcRect l="56830" t="62125" r="23827" b="18500"/>
          <a:stretch>
            <a:fillRect/>
          </a:stretch>
        </p:blipFill>
        <p:spPr>
          <a:xfrm>
            <a:off x="6581140" y="854075"/>
            <a:ext cx="3768725" cy="2957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 12"/>
          <p:cNvSpPr txBox="1"/>
          <p:nvPr/>
        </p:nvSpPr>
        <p:spPr>
          <a:xfrm>
            <a:off x="6620510" y="398970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mươi</a:t>
            </a:r>
            <a:r>
              <a:rPr lang="en-US" altLang="en-US" sz="36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tư</a:t>
            </a:r>
            <a:endParaRPr lang="vi-VN" altLang="en-US" sz="3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6672580" y="4634865"/>
            <a:ext cx="3585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94</a:t>
            </a:r>
            <a:endParaRPr lang="vi-V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74" y="450585"/>
            <a:ext cx="2008444" cy="2003016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" y="450850"/>
            <a:ext cx="2076450" cy="208661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69740"/>
            <a:ext cx="12198985" cy="258826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2" name="矩形 14">
            <a:extLst>
              <a:ext uri="{FF2B5EF4-FFF2-40B4-BE49-F238E27FC236}">
                <a16:creationId xmlns:a16="http://schemas.microsoft.com/office/drawing/2014/main" id="{4199109E-0B8A-4373-BEF1-851D9D4A0E15}"/>
              </a:ext>
            </a:extLst>
          </p:cNvPr>
          <p:cNvSpPr/>
          <p:nvPr/>
        </p:nvSpPr>
        <p:spPr>
          <a:xfrm>
            <a:off x="1623885" y="1636140"/>
            <a:ext cx="8634095" cy="295574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THẢO LUẬN THEO NHÓM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Nhóm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1: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71 </a:t>
            </a: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80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Nhóm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2: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81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90</a:t>
            </a:r>
          </a:p>
          <a:p>
            <a:pPr algn="ctr">
              <a:lnSpc>
                <a:spcPct val="150000"/>
              </a:lnSpc>
            </a:pPr>
            <a:r>
              <a:rPr lang="en-US" altLang="zh-CN" sz="3200" b="1" dirty="0" err="1">
                <a:solidFill>
                  <a:schemeClr val="tx1"/>
                </a:solidFill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Nh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óm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3: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Hình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từ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91 </a:t>
            </a:r>
            <a:r>
              <a:rPr lang="en-US" altLang="zh-CN" sz="3200" b="1" dirty="0" err="1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đến</a:t>
            </a:r>
            <a:r>
              <a:rPr lang="en-US" altLang="zh-CN" sz="3200" b="1" dirty="0">
                <a:latin typeface="UTM Avo" panose="02040603050506020204" pitchFamily="18" charset="0"/>
                <a:ea typeface="汉仪夏日体W" panose="00020600040101010101" pitchFamily="18" charset="-122"/>
                <a:cs typeface="Arial" panose="020B0604020202020204" pitchFamily="34" charset="0"/>
              </a:rPr>
              <a:t> 99</a:t>
            </a:r>
            <a:endParaRPr lang="vi-VN" altLang="zh-CN" sz="3200" b="1" dirty="0">
              <a:solidFill>
                <a:schemeClr val="tx1"/>
              </a:solidFill>
              <a:latin typeface="Arial" panose="020B0604020202020204" pitchFamily="34" charset="0"/>
              <a:ea typeface="汉仪夏日体W" panose="00020600040101010101" pitchFamily="18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  <p:graphicFrame>
        <p:nvGraphicFramePr>
          <p:cNvPr id="7" name="Table 6"/>
          <p:cNvGraphicFramePr/>
          <p:nvPr>
            <p:extLst>
              <p:ext uri="{D42A27DB-BD31-4B8C-83A1-F6EECF244321}">
                <p14:modId xmlns:p14="http://schemas.microsoft.com/office/powerpoint/2010/main" val="2543398013"/>
              </p:ext>
            </p:extLst>
          </p:nvPr>
        </p:nvGraphicFramePr>
        <p:xfrm>
          <a:off x="777875" y="982980"/>
          <a:ext cx="1063625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bảy mươi chín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tám mươi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/>
          <p:nvPr/>
        </p:nvGraphicFramePr>
        <p:xfrm>
          <a:off x="716915" y="3137535"/>
          <a:ext cx="1069721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5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95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25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hai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tám mươi chín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98738848"/>
              </p:ext>
            </p:extLst>
          </p:nvPr>
        </p:nvGraphicFramePr>
        <p:xfrm>
          <a:off x="723900" y="2146770"/>
          <a:ext cx="1107503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71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62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84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mốt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hai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/>
                        <a:t>mươi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tư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lăm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</a:t>
                      </a:r>
                    </a:p>
                    <a:p>
                      <a:pPr>
                        <a:buNone/>
                      </a:pPr>
                      <a:r>
                        <a:rPr lang="vi-VN" altLang="en-US" sz="2800"/>
                        <a:t>mươi sáu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bảy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/>
                        <a:t>chín mươi tám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 sz="2800" dirty="0"/>
                        <a:t>chín mươi chín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0" y="4635500"/>
            <a:ext cx="12198985" cy="222250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485923"/>
              <a:ext cx="12191983" cy="37207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490</Words>
  <Application>Microsoft Office PowerPoint</Application>
  <PresentationFormat>Widescreen</PresentationFormat>
  <Paragraphs>198</Paragraphs>
  <Slides>23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#9Slide02 Noi dung dai</vt:lpstr>
      <vt:lpstr>UTM Avo</vt:lpstr>
      <vt:lpstr>Green Color</vt:lpstr>
      <vt:lpstr>Tuần 21 Bài 45: Các số có hai chữ số   (từ 71 đến 99)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69</cp:revision>
  <dcterms:created xsi:type="dcterms:W3CDTF">2021-11-01T08:16:00Z</dcterms:created>
  <dcterms:modified xsi:type="dcterms:W3CDTF">2022-01-13T03:33:24Z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E75192433F364FC49A23C2EC0F74B812</vt:lpwstr>
  </property>
  <property fmtid="{D5CDD505-2E9C-101B-9397-08002B2CF9AE}" pid="3" name="KSOProductBuildVer">
    <vt:lpwstr>1033-11.2.0.10382</vt:lpwstr>
  </property>
</Properties>
</file>