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3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FF68F4-F401-465B-A679-57D4960789A2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3F58F-17C1-4C68-8B4E-9A41523D9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8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791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56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7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87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9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7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4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9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97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9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87760-7E71-4E05-8281-5CBF3DBAB103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4CBDF-7F76-4987-8C33-A36207818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3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7.jp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51246" y="1648606"/>
            <a:ext cx="748955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132: uênh – uêch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7598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E38AC7B-5B6F-4C18-A3A5-C761BBF56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88"/>
            <a:ext cx="12192001" cy="64226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B4BBE3C-EA34-4649-B779-933325468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/>
        </p:blipFill>
        <p:spPr>
          <a:xfrm>
            <a:off x="5942732" y="4315794"/>
            <a:ext cx="6364867" cy="25422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797822-21FE-4BB5-BC34-568A20C88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37" y="271399"/>
            <a:ext cx="1526369" cy="996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88AFD0-01C0-45E4-AF74-136EC0AF4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40" y="345392"/>
            <a:ext cx="1194808" cy="561994"/>
          </a:xfrm>
          <a:prstGeom prst="rect">
            <a:avLst/>
          </a:prstGeom>
        </p:spPr>
      </p:pic>
      <p:pic>
        <p:nvPicPr>
          <p:cNvPr id="30" name="Picture 2" descr="C:\Users\ADMIN\Desktop\ TO ONG.jpg">
            <a:extLst>
              <a:ext uri="{FF2B5EF4-FFF2-40B4-BE49-F238E27FC236}">
                <a16:creationId xmlns:a16="http://schemas.microsoft.com/office/drawing/2014/main" id="{3979E2C0-A471-4CA9-A49F-83FFFADC0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59" r="19297"/>
          <a:stretch/>
        </p:blipFill>
        <p:spPr bwMode="auto">
          <a:xfrm>
            <a:off x="2352133" y="859536"/>
            <a:ext cx="4304699" cy="38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2.png">
            <a:extLst>
              <a:ext uri="{FF2B5EF4-FFF2-40B4-BE49-F238E27FC236}">
                <a16:creationId xmlns:a16="http://schemas.microsoft.com/office/drawing/2014/main" id="{833CCBDB-0528-491B-9EEF-2A8EE811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665409" y="3027031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DMIN\Desktop\1.png">
            <a:extLst>
              <a:ext uri="{FF2B5EF4-FFF2-40B4-BE49-F238E27FC236}">
                <a16:creationId xmlns:a16="http://schemas.microsoft.com/office/drawing/2014/main" id="{D2D9E6F7-80DD-4DFF-9594-3D67B6C4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01522" y="1265255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\Desktop\1.png">
            <a:extLst>
              <a:ext uri="{FF2B5EF4-FFF2-40B4-BE49-F238E27FC236}">
                <a16:creationId xmlns:a16="http://schemas.microsoft.com/office/drawing/2014/main" id="{6FFC4030-5714-4CD5-8A44-62A6C774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744529" y="3930719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\Desktop\1.png">
            <a:extLst>
              <a:ext uri="{FF2B5EF4-FFF2-40B4-BE49-F238E27FC236}">
                <a16:creationId xmlns:a16="http://schemas.microsoft.com/office/drawing/2014/main" id="{C0628D4C-78B3-444B-BE56-5535FCD7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4771847" y="4584258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\Desktop\2.png">
            <a:extLst>
              <a:ext uri="{FF2B5EF4-FFF2-40B4-BE49-F238E27FC236}">
                <a16:creationId xmlns:a16="http://schemas.microsoft.com/office/drawing/2014/main" id="{19DF47DE-39ED-4580-9590-2C5215F0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862416" y="1320689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A2DCAF9-36BD-4E58-9808-52A5798D17DF}"/>
              </a:ext>
            </a:extLst>
          </p:cNvPr>
          <p:cNvSpPr txBox="1"/>
          <p:nvPr/>
        </p:nvSpPr>
        <p:spPr>
          <a:xfrm>
            <a:off x="7990301" y="5351834"/>
            <a:ext cx="3557319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7030A0"/>
                </a:solidFill>
              </a:rPr>
              <a:t>khoảnh</a:t>
            </a:r>
            <a:r>
              <a:rPr lang="es-ES_tradnl" sz="4400" dirty="0">
                <a:solidFill>
                  <a:srgbClr val="7030A0"/>
                </a:solidFill>
              </a:rPr>
              <a:t> </a:t>
            </a:r>
            <a:r>
              <a:rPr lang="es-ES_tradnl" sz="4400" dirty="0" err="1">
                <a:solidFill>
                  <a:srgbClr val="7030A0"/>
                </a:solidFill>
              </a:rPr>
              <a:t>đất</a:t>
            </a:r>
            <a:endParaRPr lang="es-ES" sz="4400" dirty="0">
              <a:solidFill>
                <a:srgbClr val="7030A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DEA78D-E458-4EB7-8B02-10BBEA19EA56}"/>
              </a:ext>
            </a:extLst>
          </p:cNvPr>
          <p:cNvSpPr txBox="1"/>
          <p:nvPr/>
        </p:nvSpPr>
        <p:spPr>
          <a:xfrm>
            <a:off x="7862432" y="5296338"/>
            <a:ext cx="3551471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00B050"/>
                </a:solidFill>
              </a:rPr>
              <a:t>mới</a:t>
            </a:r>
            <a:r>
              <a:rPr lang="es-ES_tradnl" sz="4400" dirty="0">
                <a:solidFill>
                  <a:srgbClr val="00B050"/>
                </a:solidFill>
              </a:rPr>
              <a:t> </a:t>
            </a:r>
            <a:r>
              <a:rPr lang="es-ES_tradnl" sz="4400" dirty="0" err="1">
                <a:solidFill>
                  <a:srgbClr val="00B050"/>
                </a:solidFill>
              </a:rPr>
              <a:t>toanh</a:t>
            </a:r>
            <a:endParaRPr lang="es-ES" sz="4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FC94BD-CEE8-414B-A5AE-81C2C17657EA}"/>
              </a:ext>
            </a:extLst>
          </p:cNvPr>
          <p:cNvSpPr txBox="1"/>
          <p:nvPr/>
        </p:nvSpPr>
        <p:spPr>
          <a:xfrm>
            <a:off x="7521380" y="5279220"/>
            <a:ext cx="4109765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FF0000"/>
                </a:solidFill>
                <a:latin typeface=".VnAvant" pitchFamily="34" charset="0"/>
              </a:rPr>
              <a:t>chim</a:t>
            </a:r>
            <a:r>
              <a:rPr lang="es-ES_tradnl" sz="4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s-ES_tradnl" sz="4400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endParaRPr lang="es-E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352DF2-65AA-43F1-ACD6-B7029428CE8F}"/>
              </a:ext>
            </a:extLst>
          </p:cNvPr>
          <p:cNvSpPr txBox="1"/>
          <p:nvPr/>
        </p:nvSpPr>
        <p:spPr>
          <a:xfrm>
            <a:off x="7765785" y="5307736"/>
            <a:ext cx="3865360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/>
              <a:t>kế</a:t>
            </a:r>
            <a:r>
              <a:rPr lang="es-ES_tradnl" sz="4400" dirty="0"/>
              <a:t> </a:t>
            </a:r>
            <a:r>
              <a:rPr lang="es-ES_tradnl" sz="4400" dirty="0" err="1"/>
              <a:t>hoạch</a:t>
            </a:r>
            <a:endParaRPr lang="es-ES" sz="4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9368D0-F7B8-4C5A-9DE4-4551E0B86DCE}"/>
              </a:ext>
            </a:extLst>
          </p:cNvPr>
          <p:cNvSpPr txBox="1"/>
          <p:nvPr/>
        </p:nvSpPr>
        <p:spPr>
          <a:xfrm>
            <a:off x="7456678" y="5329785"/>
            <a:ext cx="4165127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002060"/>
                </a:solidFill>
              </a:rPr>
              <a:t>doanh</a:t>
            </a:r>
            <a:r>
              <a:rPr lang="es-ES_tradnl" sz="4400" dirty="0">
                <a:solidFill>
                  <a:srgbClr val="002060"/>
                </a:solidFill>
              </a:rPr>
              <a:t> </a:t>
            </a:r>
            <a:r>
              <a:rPr lang="es-ES_tradnl" sz="4400" dirty="0" err="1">
                <a:solidFill>
                  <a:srgbClr val="002060"/>
                </a:solidFill>
              </a:rPr>
              <a:t>trại</a:t>
            </a:r>
            <a:endParaRPr lang="es-E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0.00039 -0.01482 0.0069 -0.02801 0.01667 -0.02894 C 0.02605 -0.02987 0.0349 -0.01991 0.03542 -0.00533 C 0.03633 0.0081 0.02982 0.02083 0.02123 0.02152 C 0.01315 0.02245 0.0056 0.01388 0.00482 0.00138 C 0.0043 -0.00996 0.00938 -0.02084 0.01706 -0.02176 C 0.02383 -0.02246 0.03021 -0.01551 0.03073 -0.00487 C 0.03112 0.00462 0.02709 0.01365 0.02084 0.01412 C 0.01524 0.01481 0.0099 0.00949 0.00951 0.00092 C 0.00925 -0.00672 0.01237 -0.01413 0.01732 -0.01459 C 0.02149 -0.01482 0.02565 -0.01112 0.02605 -0.0044 C 0.02644 0.00115 0.02409 0.00648 0.02045 0.00694 C 0.01771 0.0074 0.01459 0.00509 0.01446 0.00046 C 0.0142 -0.00301 0.01524 -0.00695 0.01758 -0.00741 C 0.01927 -0.00741 0.02097 -0.00649 0.02136 -0.00417 C 0.02149 -0.00255 0.02123 -0.00093 0.02032 -0.00024 C 0.0198 4.81481E-6 0.0194 4.81481E-6 0.01914 -0.00024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7.40741E-7 C 0.01511 -0.02176 0.00873 -0.04074 0.00039 -0.04213 C -0.00781 -0.04352 -0.01523 -0.02917 -0.01575 -0.00787 C -0.01627 0.01181 -0.01132 0.02986 -0.00364 0.03125 C 0.00326 0.03241 0.0099 0.02014 0.01029 0.00185 C 0.01081 -0.01481 0.00638 -0.03032 -3.125E-6 -0.03148 C -0.00586 -0.03264 -0.01146 -0.02245 -0.01185 -0.00718 C -0.01211 0.00648 -0.00872 0.01991 -0.00325 0.02037 C 0.00144 0.02153 0.00586 0.01366 0.00625 0.00116 C 0.00664 -0.00995 0.00404 -0.0206 -0.00013 -0.0213 C -0.00377 -0.02176 -0.00768 -0.0162 -0.00781 -0.00648 C -0.00794 0.00162 -0.00625 0.00949 -0.00312 0.01019 C -0.00052 0.01065 0.00209 0.00718 0.00209 0.00046 C 0.00248 -0.00463 0.00144 -0.01018 -0.00052 -0.01088 C -0.00195 -0.01088 -0.00351 -0.00949 -0.00377 -0.00602 C -0.00377 -0.0037 -0.00364 -0.00139 -0.00273 -0.00046 C -0.00247 -7.40741E-7 -0.00221 -7.40741E-7 -0.00195 -0.00046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1.48148E-6 C 0.0151 -0.02176 0.00872 -0.04074 0.00039 -0.04213 C -0.00782 -0.04352 -0.01524 -0.02917 -0.01576 -0.00787 C -0.01628 0.01181 -0.01133 0.02986 -0.00365 0.03125 C 0.00325 0.03241 0.00989 0.02014 0.01028 0.00185 C 0.0108 -0.01481 0.00638 -0.03032 4.375E-6 -0.03148 C -0.00586 -0.03264 -0.01146 -0.02245 -0.01185 -0.00717 C -0.01211 0.00648 -0.00873 0.01991 -0.00326 0.02037 C 0.00143 0.02153 0.00586 0.01366 0.00625 0.00116 C 0.00664 -0.00995 0.00403 -0.0206 -0.00013 -0.02129 C -0.00378 -0.02176 -0.00769 -0.0162 -0.00782 -0.00648 C -0.00795 0.00162 -0.00625 0.00949 -0.00313 0.01019 C -0.00053 0.01065 0.00208 0.00718 0.00208 0.00046 C 0.00247 -0.00463 0.00143 -0.01018 -0.00053 -0.01088 C -0.00196 -0.01088 -0.00352 -0.00949 -0.00378 -0.00602 C -0.00378 -0.0037 -0.00365 -0.00139 -0.00274 -0.00046 C -0.00248 -1.48148E-6 -0.00222 -1.48148E-6 -0.00196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4.07407E-6 C 0.0151 -0.02176 0.00872 -0.04074 0.00039 -0.04213 C -0.00781 -0.04351 -0.01524 -0.02916 -0.01576 -0.00787 C -0.01628 0.01181 -0.01133 0.02987 -0.00365 0.03125 C 0.00325 0.03241 0.00989 0.02014 0.01029 0.00186 C 0.01081 -0.01481 0.00638 -0.03032 1.04167E-6 -0.03148 C -0.00586 -0.03263 -0.01146 -0.02245 -0.01185 -0.00717 C -0.01211 0.00649 -0.00872 0.01991 -0.00326 0.02037 C 0.00143 0.02153 0.00586 0.01366 0.00625 0.00116 C 0.00664 -0.00995 0.00404 -0.0206 -0.00013 -0.02129 C -0.00378 -0.02176 -0.00768 -0.0162 -0.00781 -0.00648 C -0.00794 0.00162 -0.00625 0.00949 -0.00313 0.01019 C -0.00052 0.01065 0.00208 0.00718 0.00208 0.00047 C 0.00247 -0.00463 0.00143 -0.01018 -0.00052 -0.01088 C -0.00195 -0.01088 -0.00352 -0.00949 -0.00378 -0.00601 C -0.00378 -0.0037 -0.00365 -0.00138 -0.00274 -0.00046 C -0.00247 -4.07407E-6 -0.00221 -4.07407E-6 -0.00195 -0.00046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C -0.00039 -0.01481 0.0069 -0.02801 0.01666 -0.02893 C 0.02604 -0.02986 0.03489 -0.0199 0.03541 -0.00532 C 0.03632 0.0081 0.02981 0.02084 0.02122 0.02153 C 0.01315 0.02246 0.00559 0.01389 0.00481 0.00139 C 0.00429 -0.00995 0.00937 -0.02083 0.01705 -0.02176 C 0.02382 -0.02245 0.0302 -0.01551 0.03072 -0.00486 C 0.03112 0.00463 0.02708 0.01366 0.02083 0.01412 C 0.01523 0.01482 0.00989 0.00949 0.0095 0.00093 C 0.00924 -0.00671 0.01237 -0.01412 0.01731 -0.01458 C 0.02148 -0.01481 0.02565 -0.01111 0.02604 -0.0044 C 0.02643 0.00116 0.02408 0.00648 0.02044 0.00695 C 0.0177 0.00741 0.01458 0.0051 0.01445 0.00047 C 0.01419 -0.00301 0.01523 -0.00694 0.01757 -0.0074 C 0.01927 -0.0074 0.02096 -0.00648 0.02135 -0.00416 C 0.02148 -0.00254 0.02122 -0.00092 0.02031 -0.00023 C 0.01979 -2.96296E-6 0.0194 -2.96296E-6 0.01914 -0.00023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989 -0.2240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28632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46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4.07407E-6 L -0.03034 -0.4076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039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0.20742 0.0307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 animBg="1"/>
      <p:bldP spid="4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68808-4C55-4F79-AE83-E0F2B6013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13" b="10043"/>
          <a:stretch/>
        </p:blipFill>
        <p:spPr>
          <a:xfrm>
            <a:off x="0" y="429163"/>
            <a:ext cx="12192000" cy="6428837"/>
          </a:xfrm>
          <a:prstGeom prst="rect">
            <a:avLst/>
          </a:prstGeom>
        </p:spPr>
      </p:pic>
      <p:sp>
        <p:nvSpPr>
          <p:cNvPr id="8" name="Shape 233">
            <a:extLst>
              <a:ext uri="{FF2B5EF4-FFF2-40B4-BE49-F238E27FC236}">
                <a16:creationId xmlns:a16="http://schemas.microsoft.com/office/drawing/2014/main" id="{98A8D5FC-78BB-464C-B371-8125C8EE129C}"/>
              </a:ext>
            </a:extLst>
          </p:cNvPr>
          <p:cNvSpPr/>
          <p:nvPr/>
        </p:nvSpPr>
        <p:spPr>
          <a:xfrm>
            <a:off x="3036725" y="2071260"/>
            <a:ext cx="5866519" cy="961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sz="4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D443A5-D104-4DF3-9CEB-59316BAC3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207" b="25774"/>
          <a:stretch/>
        </p:blipFill>
        <p:spPr>
          <a:xfrm>
            <a:off x="3752721" y="717861"/>
            <a:ext cx="2575703" cy="1418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FBFD58-282F-4CB2-80D8-E9CC7D6C6A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8664327" y="2630922"/>
            <a:ext cx="1255530" cy="10464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894CB-F2D9-4896-9F09-678E79467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3" t="69745" r="-7629" b="408"/>
          <a:stretch/>
        </p:blipFill>
        <p:spPr>
          <a:xfrm>
            <a:off x="7345037" y="1121959"/>
            <a:ext cx="1823404" cy="8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viuYo4nn0K9zKvT1jYhdSUGSVRPXr3b">
            <a:hlinkClick r:id="" action="ppaction://media"/>
            <a:extLst>
              <a:ext uri="{FF2B5EF4-FFF2-40B4-BE49-F238E27FC236}">
                <a16:creationId xmlns:a16="http://schemas.microsoft.com/office/drawing/2014/main" id="{6A1BC2F9-C36A-4F0C-994F-AE8DE47C65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8" end="6437.9791"/>
                </p14:media>
              </p:ext>
            </p:extLst>
          </p:nvPr>
        </p:nvPicPr>
        <p:blipFill rotWithShape="1">
          <a:blip r:embed="rId4"/>
          <a:srcRect l="25187" t="16032" r="26760" b="13036"/>
          <a:stretch>
            <a:fillRect/>
          </a:stretch>
        </p:blipFill>
        <p:spPr>
          <a:xfrm>
            <a:off x="5510369" y="865056"/>
            <a:ext cx="6175990" cy="5127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F6EFB66-87F0-4504-B012-1765DDBAB4D2}"/>
              </a:ext>
            </a:extLst>
          </p:cNvPr>
          <p:cNvGrpSpPr/>
          <p:nvPr/>
        </p:nvGrpSpPr>
        <p:grpSpPr>
          <a:xfrm>
            <a:off x="3590861" y="84308"/>
            <a:ext cx="6294783" cy="1138128"/>
            <a:chOff x="3737112" y="63065"/>
            <a:chExt cx="6029740" cy="11381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BEC9B4-2098-412F-9655-61093BD2E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FED67D-5843-4C9E-9203-6D9EDB9772E5}"/>
                </a:ext>
              </a:extLst>
            </p:cNvPr>
            <p:cNvSpPr txBox="1"/>
            <p:nvPr/>
          </p:nvSpPr>
          <p:spPr>
            <a:xfrm>
              <a:off x="4541680" y="355860"/>
              <a:ext cx="38336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i="1" dirty="0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quen</a:t>
              </a:r>
              <a:endParaRPr lang="en-US" sz="36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9DCEE51-7E4A-4C44-B465-148DCFC1DB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7" t="19516" r="34981" b="21582"/>
          <a:stretch/>
        </p:blipFill>
        <p:spPr>
          <a:xfrm>
            <a:off x="505641" y="1078391"/>
            <a:ext cx="4036039" cy="36389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E22149-6B1C-4B9B-BA36-BD679F7E4459}"/>
              </a:ext>
            </a:extLst>
          </p:cNvPr>
          <p:cNvSpPr txBox="1"/>
          <p:nvPr/>
        </p:nvSpPr>
        <p:spPr>
          <a:xfrm>
            <a:off x="505641" y="5142361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huênh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hoang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F66A7-127F-4980-A755-BB95FDF47700}"/>
              </a:ext>
            </a:extLst>
          </p:cNvPr>
          <p:cNvSpPr txBox="1"/>
          <p:nvPr/>
        </p:nvSpPr>
        <p:spPr>
          <a:xfrm>
            <a:off x="2109792" y="514121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7F95F9-70D5-459A-AE4E-AAD604322E9B}"/>
              </a:ext>
            </a:extLst>
          </p:cNvPr>
          <p:cNvSpPr txBox="1"/>
          <p:nvPr/>
        </p:nvSpPr>
        <p:spPr>
          <a:xfrm>
            <a:off x="2109792" y="514121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87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4388 -0.508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5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8" grpId="0"/>
      <p:bldP spid="19" grpId="0"/>
      <p:bldP spid="19" grpId="1"/>
      <p:bldP spid="19" grpId="2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TSJBuvoqIQPO6pff6jkWDgosecYqqk">
            <a:hlinkClick r:id="" action="ppaction://media"/>
            <a:extLst>
              <a:ext uri="{FF2B5EF4-FFF2-40B4-BE49-F238E27FC236}">
                <a16:creationId xmlns:a16="http://schemas.microsoft.com/office/drawing/2014/main" id="{3CC4E448-41B7-45F5-974C-1CADF584A5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4" end="6621.3333"/>
                </p14:media>
              </p:ext>
            </p:extLst>
          </p:nvPr>
        </p:nvPicPr>
        <p:blipFill rotWithShape="1">
          <a:blip r:embed="rId4"/>
          <a:srcRect l="25608" t="17060" r="25895" b="15481"/>
          <a:stretch>
            <a:fillRect/>
          </a:stretch>
        </p:blipFill>
        <p:spPr>
          <a:xfrm>
            <a:off x="5993896" y="849672"/>
            <a:ext cx="6242135" cy="488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2992524-1DD1-43C1-A97A-6EDC525E3737}"/>
              </a:ext>
            </a:extLst>
          </p:cNvPr>
          <p:cNvGrpSpPr/>
          <p:nvPr/>
        </p:nvGrpSpPr>
        <p:grpSpPr>
          <a:xfrm>
            <a:off x="3737112" y="63065"/>
            <a:ext cx="6029740" cy="1138128"/>
            <a:chOff x="3737112" y="63065"/>
            <a:chExt cx="6029740" cy="113812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20DBFC-D5E1-4EE4-9089-3ADD0A7A8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21B69B-6CCC-4DA5-9039-841D0716FC77}"/>
                </a:ext>
              </a:extLst>
            </p:cNvPr>
            <p:cNvSpPr txBox="1"/>
            <p:nvPr/>
          </p:nvSpPr>
          <p:spPr>
            <a:xfrm>
              <a:off x="4541680" y="355860"/>
              <a:ext cx="38336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600" i="1" dirty="0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quen</a:t>
              </a:r>
              <a:endParaRPr lang="en-US" sz="36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50B96C3-A192-4739-B203-2CCF8A760D84}"/>
              </a:ext>
            </a:extLst>
          </p:cNvPr>
          <p:cNvSpPr txBox="1"/>
          <p:nvPr/>
        </p:nvSpPr>
        <p:spPr>
          <a:xfrm>
            <a:off x="589720" y="5272055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vẽ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nguệch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ngoạc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ACFBA3-DAA5-4204-84E7-7580E455D284}"/>
              </a:ext>
            </a:extLst>
          </p:cNvPr>
          <p:cNvSpPr txBox="1"/>
          <p:nvPr/>
        </p:nvSpPr>
        <p:spPr>
          <a:xfrm>
            <a:off x="2496614" y="5272055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808F6-5D78-4B7E-9FE1-925B1A5F89AC}"/>
              </a:ext>
            </a:extLst>
          </p:cNvPr>
          <p:cNvSpPr txBox="1"/>
          <p:nvPr/>
        </p:nvSpPr>
        <p:spPr>
          <a:xfrm>
            <a:off x="2501594" y="5272055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A1164-5648-4104-823A-EEB684F154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6" t="4187" r="30840" b="21922"/>
          <a:stretch/>
        </p:blipFill>
        <p:spPr>
          <a:xfrm>
            <a:off x="768626" y="1015839"/>
            <a:ext cx="4005066" cy="414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87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11111E-6 L 0.43881 -0.5085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2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/>
      <p:bldP spid="17" grpId="0"/>
      <p:bldP spid="17" grpId="1"/>
      <p:bldP spid="17" grpId="2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096" descr="18">
            <a:extLst>
              <a:ext uri="{FF2B5EF4-FFF2-40B4-BE49-F238E27FC236}">
                <a16:creationId xmlns:a16="http://schemas.microsoft.com/office/drawing/2014/main" id="{E6E7428D-F5DA-405F-A565-A6BA4FBBF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3" y="540733"/>
            <a:ext cx="5448881" cy="5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092" descr="PPT素材-13">
            <a:extLst>
              <a:ext uri="{FF2B5EF4-FFF2-40B4-BE49-F238E27FC236}">
                <a16:creationId xmlns:a16="http://schemas.microsoft.com/office/drawing/2014/main" id="{E33B600F-D41C-4861-9EAC-66AD4FC9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18" y="106018"/>
            <a:ext cx="6604247" cy="626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17873695-9912-4CCE-BE00-C434AFB77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45" y="1925732"/>
            <a:ext cx="50069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So </a:t>
            </a:r>
            <a:r>
              <a:rPr lang="en-US" altLang="en-US" sz="5400" b="0" dirty="0" err="1">
                <a:solidFill>
                  <a:srgbClr val="0070C0"/>
                </a:solidFill>
                <a:latin typeface="+mn-lt"/>
              </a:rPr>
              <a:t>sánh</a:t>
            </a:r>
            <a:r>
              <a:rPr lang="en-US" altLang="en-US" sz="5400" b="0" dirty="0">
                <a:solidFill>
                  <a:srgbClr val="0070C0"/>
                </a:solidFill>
                <a:latin typeface="+mn-lt"/>
              </a:rPr>
              <a:t>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uênh</a:t>
            </a:r>
            <a:r>
              <a:rPr lang="en-US" altLang="en-US" sz="6000" b="0" dirty="0">
                <a:solidFill>
                  <a:srgbClr val="FF0000"/>
                </a:solidFill>
                <a:latin typeface="+mn-lt"/>
              </a:rPr>
              <a:t> - </a:t>
            </a:r>
            <a:r>
              <a:rPr lang="en-US" altLang="en-US" sz="6000" b="0" dirty="0" err="1">
                <a:solidFill>
                  <a:srgbClr val="FF0000"/>
                </a:solidFill>
                <a:latin typeface="+mn-lt"/>
              </a:rPr>
              <a:t>uêch</a:t>
            </a:r>
            <a:endParaRPr lang="en-US" altLang="en-US" sz="6000" b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69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9" y="1049502"/>
            <a:ext cx="4653632" cy="5123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6096000" y="2494758"/>
            <a:ext cx="591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huênh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hoang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7005893" y="1378016"/>
            <a:ext cx="2350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6096000" y="4728242"/>
            <a:ext cx="5915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nguệch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ngoạc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7222055" y="3611500"/>
            <a:ext cx="1918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uêch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AEB6A7-0F57-4F84-89CD-6B860F42EAE0}"/>
              </a:ext>
            </a:extLst>
          </p:cNvPr>
          <p:cNvGrpSpPr/>
          <p:nvPr/>
        </p:nvGrpSpPr>
        <p:grpSpPr>
          <a:xfrm>
            <a:off x="3943948" y="0"/>
            <a:ext cx="6029740" cy="1138128"/>
            <a:chOff x="3737112" y="63065"/>
            <a:chExt cx="6029740" cy="1138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8DE6058-1FF3-419D-A5F3-4C965CB82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34975" r="-1364" b="35846"/>
            <a:stretch/>
          </p:blipFill>
          <p:spPr>
            <a:xfrm>
              <a:off x="3737112" y="63065"/>
              <a:ext cx="6029740" cy="113812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4EC089-C965-4BEF-822C-6D1FA2BC1A53}"/>
                </a:ext>
              </a:extLst>
            </p:cNvPr>
            <p:cNvSpPr txBox="1"/>
            <p:nvPr/>
          </p:nvSpPr>
          <p:spPr>
            <a:xfrm>
              <a:off x="4541680" y="355860"/>
              <a:ext cx="383369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lang="en-US" sz="3600" i="1" dirty="0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gài</a:t>
              </a:r>
              <a:endParaRPr lang="en-US" sz="3600" i="1" dirty="0">
                <a:solidFill>
                  <a:srgbClr val="C00000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916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7607C-FDF7-4BA9-B5DC-F28D37A9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" y="0"/>
            <a:ext cx="10429462" cy="63462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5426A7C-0213-4D74-94BC-4672A7D2DB77}"/>
              </a:ext>
            </a:extLst>
          </p:cNvPr>
          <p:cNvSpPr txBox="1">
            <a:spLocks/>
          </p:cNvSpPr>
          <p:nvPr/>
        </p:nvSpPr>
        <p:spPr>
          <a:xfrm>
            <a:off x="2619202" y="2721684"/>
            <a:ext cx="5911613" cy="19422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0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0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</a:t>
            </a:r>
          </a:p>
          <a:p>
            <a:pPr algn="ctr"/>
            <a:r>
              <a:rPr lang="en-US" sz="2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Mời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bạn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vui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UTM Avo" panose="02040603050506020204" pitchFamily="18" charset="0"/>
              </a:rPr>
              <a:t>múa</a:t>
            </a:r>
            <a:r>
              <a:rPr lang="en-US" sz="3200" i="1" dirty="0">
                <a:solidFill>
                  <a:srgbClr val="0070C0"/>
                </a:solidFill>
                <a:latin typeface="UTM Avo" panose="02040603050506020204" pitchFamily="18" charset="0"/>
              </a:rPr>
              <a:t> ca</a:t>
            </a:r>
            <a:endParaRPr lang="en-US" sz="4000" i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51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99ABB-AD2D-4253-BCE6-405AB217B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9" y="335873"/>
            <a:ext cx="12337258" cy="656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2E15A8-F1B3-4494-9319-91D469D9204D}"/>
              </a:ext>
            </a:extLst>
          </p:cNvPr>
          <p:cNvSpPr/>
          <p:nvPr/>
        </p:nvSpPr>
        <p:spPr>
          <a:xfrm>
            <a:off x="2214349" y="2477537"/>
            <a:ext cx="7763302" cy="33608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6513F502-FBCF-4FEC-99BC-090EC4505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6758613" y="5229112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AA39EBD-A186-4435-BE7C-C2E25E60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592" flipH="1">
            <a:off x="966634" y="4534613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>
            <a:extLst>
              <a:ext uri="{FF2B5EF4-FFF2-40B4-BE49-F238E27FC236}">
                <a16:creationId xmlns:a16="http://schemas.microsoft.com/office/drawing/2014/main" id="{D4F835B3-BD7A-4E09-8C6D-5ECC36A4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321227" y="653644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2.png">
            <a:extLst>
              <a:ext uri="{FF2B5EF4-FFF2-40B4-BE49-F238E27FC236}">
                <a16:creationId xmlns:a16="http://schemas.microsoft.com/office/drawing/2014/main" id="{B5FDCFB9-81EF-4428-B4BC-7B7FCDBA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137121" y="3091589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6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 0.00046 C 0.01705 -0.0213 0.01067 -0.04028 0.00234 -0.04167 C -0.00586 -0.04306 -0.01329 -0.0287 -0.01381 -0.00741 C -0.01433 0.01227 -0.00938 0.03032 -0.0017 0.03171 C 0.0052 0.03287 0.01184 0.0206 0.01224 0.00231 C 0.01276 -0.01435 0.00833 -0.02986 0.00195 -0.03102 C -0.00391 -0.03218 -0.00951 -0.02199 -0.0099 -0.00671 C -0.01016 0.00694 -0.00678 0.02037 -0.00131 0.02083 C 0.00338 0.02199 0.00781 0.01412 0.0082 0.00162 C 0.00859 -0.00949 0.00599 -0.02014 0.00182 -0.02083 C -0.00183 -0.0213 -0.00573 -0.01574 -0.00586 -0.00602 C -0.00599 0.00208 -0.0043 0.00995 -0.00118 0.01065 C 0.00143 0.01111 0.00403 0.00764 0.00403 0.00092 C 0.00442 -0.00417 0.00338 -0.00972 0.00143 -0.01042 C 4.375E-6 -0.01042 -0.00157 -0.00903 -0.00183 -0.00556 C -0.00183 -0.00324 -0.0017 -0.00093 -0.00079 1.11111E-6 C -0.00053 0.00046 -0.00026 0.00046 4.375E-6 1.11111E-6 " pathEditMode="relative" rAng="0" ptsTypes="AAAAAAAAAAAAAAAAA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8 -0.01224 -0.02777 -0.00248 -0.0287 C 0.0069 -0.02963 0.01575 -0.01967 0.01627 -0.00509 C 0.01719 0.00834 0.01068 0.02107 0.00208 0.02176 C -0.00599 0.02269 -0.01354 0.01412 -0.01432 0.00162 C -0.01485 -0.00972 -0.00977 -0.0206 -0.00209 -0.02152 C 0.00469 -0.02222 0.01107 -0.01527 0.01159 -0.00463 C 0.01198 0.00486 0.00794 0.01389 0.00169 0.01435 C -0.00391 0.01505 -0.00925 0.00973 -0.00964 0.00116 C -0.0099 -0.00648 -0.00677 -0.01389 -0.00182 -0.01435 C 0.00234 -0.01458 0.00651 -0.01088 0.0069 -0.00416 C 0.00729 0.00139 0.00495 0.00672 0.0013 0.00718 C -0.00143 0.00764 -0.00456 0.00533 -0.00469 0.0007 C -0.00495 -0.00277 -0.00391 -0.00671 -0.00156 -0.00717 C 0.00013 -0.00717 0.00182 -0.00625 0.00221 -0.00393 C 0.00234 -0.00231 0.00208 -0.00069 0.00117 -2.96296E-6 C 0.00065 0.00023 0.00026 0.00023 1.875E-6 -2.96296E-6 " pathEditMode="relative" rAng="0" ptsTypes="AAAAAAAAAAAAAAA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0.00046 C 0.01706 -0.0213 0.01068 -0.04028 0.00234 -0.04167 C -0.00586 -0.04306 -0.01328 -0.0287 -0.0138 -0.00741 C -0.01432 0.01227 -0.00937 0.03032 -0.00169 0.03171 C 0.00521 0.03287 0.01185 0.0206 0.01224 0.00231 C 0.01276 -0.01435 0.00833 -0.02986 0.00195 -0.03102 C -0.00391 -0.03218 -0.0095 -0.02199 -0.0099 -0.00671 C -0.01016 0.00694 -0.00677 0.02037 -0.0013 0.02083 C 0.00339 0.02199 0.00781 0.01412 0.0082 0.00162 C 0.00859 -0.00949 0.00599 -0.02014 0.00182 -0.02083 C -0.00182 -0.0213 -0.00573 -0.01574 -0.00586 -0.00602 C -0.00599 0.00208 -0.0043 0.00995 -0.00117 0.01065 C 0.00143 0.01111 0.00404 0.00764 0.00404 0.00093 C 0.00443 -0.00417 0.00339 -0.00972 0.00143 -0.01042 C -6.25E-7 -0.01042 -0.00156 -0.00903 -0.00182 -0.00556 C -0.00182 -0.00324 -0.00169 -0.00093 -0.00078 7.40741E-7 C -0.00052 0.00046 -0.00026 0.00046 -6.25E-7 7.40741E-7 " pathEditMode="relative" rAng="0" ptsTypes="AAAAAAAAAAAAAAAA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9 -0.01224 -0.02778 -0.00247 -0.02871 C 0.00691 -0.02963 0.01576 -0.01968 0.01628 -0.0051 C 0.01719 0.00833 0.01068 0.02106 0.00209 0.02176 C -0.00599 0.02268 -0.01354 0.01412 -0.01432 0.00162 C -0.01484 -0.00973 -0.00976 -0.02061 -0.00208 -0.02153 C 0.00469 -0.02223 0.01107 -0.01528 0.01159 -0.00463 C 0.01198 0.00486 0.00795 0.01389 0.0017 0.01435 C -0.0039 0.01504 -0.00924 0.00972 -0.00963 0.00115 C -0.00989 -0.00649 -0.00677 -0.01389 -0.00182 -0.01436 C 0.00235 -0.01459 0.00651 -0.01088 0.00691 -0.00417 C 0.0073 0.00139 0.00495 0.00671 0.00131 0.00717 C -0.00143 0.00764 -0.00455 0.00532 -0.00468 0.00069 C -0.00494 -0.00278 -0.0039 -0.00672 -0.00156 -0.00718 C 0.00013 -0.00718 0.00183 -0.00625 0.00222 -0.00394 C 0.00235 -0.00232 0.00209 -0.0007 0.00118 3.7037E-6 C 0.00066 0.00023 0.00026 0.00023 -4.16667E-6 3.7037E-6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59867D-DE42-46E4-A07A-A0CA9A6A2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88"/>
            <a:ext cx="12192001" cy="6422612"/>
          </a:xfrm>
          <a:prstGeom prst="rect">
            <a:avLst/>
          </a:prstGeom>
        </p:spPr>
      </p:pic>
      <p:pic>
        <p:nvPicPr>
          <p:cNvPr id="4" name="Picture 2" descr="C:\Users\ADMIN\Desktop\ TO ONG.jpg">
            <a:extLst>
              <a:ext uri="{FF2B5EF4-FFF2-40B4-BE49-F238E27FC236}">
                <a16:creationId xmlns:a16="http://schemas.microsoft.com/office/drawing/2014/main" id="{754D23EF-0079-4434-9C5C-C613D4FC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91" r="20070"/>
          <a:stretch/>
        </p:blipFill>
        <p:spPr bwMode="auto">
          <a:xfrm>
            <a:off x="2084861" y="979018"/>
            <a:ext cx="3868848" cy="35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1.png">
            <a:extLst>
              <a:ext uri="{FF2B5EF4-FFF2-40B4-BE49-F238E27FC236}">
                <a16:creationId xmlns:a16="http://schemas.microsoft.com/office/drawing/2014/main" id="{AF71FD35-1692-4F97-9411-9704945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169478" y="1832661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.png">
            <a:extLst>
              <a:ext uri="{FF2B5EF4-FFF2-40B4-BE49-F238E27FC236}">
                <a16:creationId xmlns:a16="http://schemas.microsoft.com/office/drawing/2014/main" id="{69CF1127-9667-44CA-A50C-6A5322D7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6883724" y="2018156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5A0880DB-A754-4EC8-8FCE-EDFE0149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487830" y="3686159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71EB88D-100A-4201-967A-32E00E71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5269127" y="3405090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95D17-E54B-4FD8-BAFF-F5BF4C699546}"/>
              </a:ext>
            </a:extLst>
          </p:cNvPr>
          <p:cNvSpPr txBox="1"/>
          <p:nvPr/>
        </p:nvSpPr>
        <p:spPr>
          <a:xfrm>
            <a:off x="3905212" y="5138330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rPr>
              <a:t>ONG VỀ TỔ</a:t>
            </a:r>
          </a:p>
        </p:txBody>
      </p:sp>
      <p:pic>
        <p:nvPicPr>
          <p:cNvPr id="19" name="I Love My Mom - Reed Mathis">
            <a:hlinkClick r:id="" action="ppaction://media"/>
            <a:extLst>
              <a:ext uri="{FF2B5EF4-FFF2-40B4-BE49-F238E27FC236}">
                <a16:creationId xmlns:a16="http://schemas.microsoft.com/office/drawing/2014/main" id="{1CDE204F-7E0D-4F9F-9681-F51F912D5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9695" y="1936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3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C -0.00039 -0.01481 0.0069 -0.02801 0.01667 -0.02894 C 0.02604 -0.02986 0.0349 -0.01991 0.03542 -0.00532 C 0.03633 0.0081 0.02982 0.02083 0.02122 0.02153 C 0.01315 0.02245 0.0056 0.01389 0.00482 0.00139 C 0.0043 -0.00995 0.00938 -0.02083 0.01706 -0.02176 C 0.02383 -0.02245 0.03021 -0.01551 0.03073 -0.00486 C 0.03112 0.00463 0.02708 0.01366 0.02083 0.01412 C 0.01523 0.01481 0.0099 0.00949 0.00951 0.00093 C 0.00925 -0.00671 0.01237 -0.01412 0.01732 -0.01458 C 0.02148 -0.01481 0.02565 -0.01111 0.02604 -0.0044 C 0.02643 0.00116 0.02409 0.00648 0.02044 0.00694 C 0.01771 0.00741 0.01458 0.00509 0.01445 0.00046 C 0.01419 -0.00301 0.01523 -0.00694 0.01758 -0.00741 C 0.01927 -0.00741 0.02096 -0.00648 0.02135 -0.00417 C 0.02148 -0.00255 0.02122 -0.00093 0.02031 -0.00023 C 0.01979 0 0.0194 0 0.01914 -0.00023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1.11111E-6 C 0.01511 -0.02176 0.00873 -0.04074 0.00039 -0.04213 C -0.00781 -0.04352 -0.01523 -0.02917 -0.01575 -0.00787 C -0.01627 0.0118 -0.01132 0.02986 -0.00364 0.03125 C 0.00326 0.03241 0.0099 0.02014 0.01029 0.00185 C 0.01081 -0.01482 0.00638 -0.03033 -3.33333E-6 -0.03148 C -0.00586 -0.03264 -0.01145 -0.02245 -0.01185 -0.00718 C -0.01211 0.00648 -0.00872 0.01991 -0.00325 0.02037 C 0.00144 0.02153 0.00586 0.01366 0.00625 0.00116 C 0.00664 -0.00995 0.00404 -0.0206 -0.00013 -0.0213 C -0.00377 -0.02176 -0.00768 -0.0162 -0.00781 -0.00648 C -0.00794 0.00162 -0.00625 0.00949 -0.00312 0.01018 C -0.00052 0.01065 0.00209 0.00717 0.00209 0.00046 C 0.00248 -0.00463 0.00144 -0.01019 -0.00052 -0.01088 C -0.00195 -0.01088 -0.00351 -0.00949 -0.00377 -0.00602 C -0.00377 -0.0037 -0.00364 -0.00139 -0.00273 -0.00046 C -0.00247 1.11111E-6 -0.00221 1.11111E-6 -0.00195 -0.00046 " pathEditMode="relative" rAng="0" ptsTypes="AAAAAAAAAAAAAAAAA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 0.00046 C 0.01705 -0.0213 0.01067 -0.04028 0.00234 -0.04167 C -0.00586 -0.04306 -0.01329 -0.0287 -0.01381 -0.00741 C -0.01433 0.01227 -0.00938 0.03032 -0.0017 0.03171 C 0.0052 0.03287 0.01184 0.0206 0.01223 0.00231 C 0.01276 -0.01435 0.00833 -0.02986 0.00195 -0.03102 C -0.00391 -0.03218 -0.00951 -0.02199 -0.0099 -0.00671 C -0.01016 0.00694 -0.00678 0.02037 -0.00131 0.02083 C 0.00338 0.02199 0.00781 0.01412 0.0082 0.00162 C 0.00859 -0.00949 0.00598 -0.02014 0.00182 -0.02083 C -0.00183 -0.0213 -0.00573 -0.01574 -0.00586 -0.00602 C -0.00599 0.00208 -0.0043 0.00995 -0.00118 0.01065 C 0.00143 0.01111 0.00403 0.00764 0.00403 0.00092 C 0.00442 -0.00417 0.00338 -0.00972 0.00143 -0.01042 C 4.79167E-6 -0.01042 -0.00157 -0.00903 -0.00183 -0.00556 C -0.00183 -0.00324 -0.0017 -0.00093 -0.00079 1.11111E-6 C -0.00053 0.00046 -0.00027 0.00046 4.79167E-6 1.11111E-6 " pathEditMode="relative" rAng="0" ptsTypes="AAAAAAAAAAAAAAAAA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9 -0.01224 -0.02778 -0.00247 -0.02871 C 0.0069 -0.02963 0.01576 -0.01968 0.01628 -0.00509 C 0.01719 0.00833 0.01068 0.02106 0.00209 0.02176 C -0.00599 0.02268 -0.01354 0.01412 -0.01432 0.00162 C -0.01484 -0.00972 -0.00976 -0.0206 -0.00208 -0.02153 C 0.00469 -0.02222 0.01107 -0.01528 0.01159 -0.00463 C 0.01198 0.00486 0.00795 0.01389 0.0017 0.01435 C -0.0039 0.01504 -0.00924 0.00972 -0.00963 0.00116 C -0.00989 -0.00648 -0.00677 -0.01389 -0.00182 -0.01435 C 0.00235 -0.01459 0.00651 -0.01088 0.0069 -0.00417 C 0.00729 0.00139 0.00495 0.00671 0.0013 0.00717 C -0.00143 0.00764 -0.00455 0.00532 -0.00468 0.00069 C -0.00495 -0.00278 -0.0039 -0.00671 -0.00156 -0.00718 C 0.00013 -0.00718 0.00183 -0.00625 0.00222 -0.00394 C 0.00235 -0.00232 0.00209 -0.0007 0.00117 1.85185E-6 C 0.00065 0.00023 0.00026 0.00023 -2.70833E-6 1.85185E-6 " pathEditMode="relative" rAng="0" ptsTypes="AAAAAAAAAAAAAAAAA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59867D-DE42-46E4-A07A-A0CA9A6A2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628"/>
            <a:ext cx="12192001" cy="6422612"/>
          </a:xfrm>
          <a:prstGeom prst="rect">
            <a:avLst/>
          </a:prstGeom>
        </p:spPr>
      </p:pic>
      <p:pic>
        <p:nvPicPr>
          <p:cNvPr id="4" name="Picture 2" descr="C:\Users\ADMIN\Desktop\ TO ONG.jpg">
            <a:extLst>
              <a:ext uri="{FF2B5EF4-FFF2-40B4-BE49-F238E27FC236}">
                <a16:creationId xmlns:a16="http://schemas.microsoft.com/office/drawing/2014/main" id="{754D23EF-0079-4434-9C5C-C613D4FC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91" r="20070"/>
          <a:stretch/>
        </p:blipFill>
        <p:spPr bwMode="auto">
          <a:xfrm>
            <a:off x="2494208" y="988049"/>
            <a:ext cx="2902456" cy="26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1.png">
            <a:extLst>
              <a:ext uri="{FF2B5EF4-FFF2-40B4-BE49-F238E27FC236}">
                <a16:creationId xmlns:a16="http://schemas.microsoft.com/office/drawing/2014/main" id="{AF71FD35-1692-4F97-9411-9704945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204804" y="1469812"/>
            <a:ext cx="783998" cy="9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.png">
            <a:extLst>
              <a:ext uri="{FF2B5EF4-FFF2-40B4-BE49-F238E27FC236}">
                <a16:creationId xmlns:a16="http://schemas.microsoft.com/office/drawing/2014/main" id="{69CF1127-9667-44CA-A50C-6A5322D7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5707231" y="1404588"/>
            <a:ext cx="881097" cy="11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5A0880DB-A754-4EC8-8FCE-EDFE0149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7189" y="2781317"/>
            <a:ext cx="671280" cy="8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71EB88D-100A-4201-967A-32E00E71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631686" y="3151432"/>
            <a:ext cx="701360" cy="98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95D17-E54B-4FD8-BAFF-F5BF4C699546}"/>
              </a:ext>
            </a:extLst>
          </p:cNvPr>
          <p:cNvSpPr txBox="1"/>
          <p:nvPr/>
        </p:nvSpPr>
        <p:spPr>
          <a:xfrm>
            <a:off x="4982366" y="491283"/>
            <a:ext cx="498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10" name="Pentagon 2">
            <a:hlinkClick r:id="rId9" action="ppaction://hlinksldjump"/>
            <a:extLst>
              <a:ext uri="{FF2B5EF4-FFF2-40B4-BE49-F238E27FC236}">
                <a16:creationId xmlns:a16="http://schemas.microsoft.com/office/drawing/2014/main" id="{67720B3F-9254-4F91-92F2-FD3149008705}"/>
              </a:ext>
            </a:extLst>
          </p:cNvPr>
          <p:cNvSpPr/>
          <p:nvPr/>
        </p:nvSpPr>
        <p:spPr>
          <a:xfrm>
            <a:off x="9964977" y="652613"/>
            <a:ext cx="1654662" cy="7620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FF"/>
                </a:solidFill>
                <a:latin typeface="Calibri"/>
              </a:rPr>
              <a:t>Chơi</a:t>
            </a:r>
            <a:endParaRPr lang="en-US" sz="4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7D9F5-7186-469A-86E6-F92B2F7E5767}"/>
              </a:ext>
            </a:extLst>
          </p:cNvPr>
          <p:cNvSpPr txBox="1"/>
          <p:nvPr/>
        </p:nvSpPr>
        <p:spPr>
          <a:xfrm>
            <a:off x="0" y="1477450"/>
            <a:ext cx="12192000" cy="53691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Luật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túi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ai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khoe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thì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hành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bay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1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-0.00039 -0.01482 0.0069 -0.02801 0.01666 -0.02894 C 0.02604 -0.02986 0.03489 -0.01991 0.03541 -0.00533 C 0.03632 0.0081 0.02981 0.02083 0.02122 0.02153 C 0.01315 0.02245 0.0056 0.01389 0.00481 0.00139 C 0.00429 -0.00995 0.00937 -0.02083 0.01705 -0.02176 C 0.02382 -0.02245 0.03021 -0.01551 0.03073 -0.00486 C 0.03112 0.00463 0.02708 0.01366 0.02083 0.01412 C 0.01523 0.01481 0.00989 0.00949 0.0095 0.00092 C 0.00924 -0.00671 0.01237 -0.01412 0.01731 -0.01458 C 0.02148 -0.01482 0.02565 -0.01111 0.02604 -0.0044 C 0.02643 0.00116 0.02409 0.00648 0.02044 0.00694 C 0.01771 0.00741 0.01458 0.00509 0.01445 0.00046 C 0.01419 -0.00301 0.01523 -0.00695 0.01757 -0.00741 C 0.01927 -0.00741 0.02096 -0.00648 0.02135 -0.00417 C 0.02148 -0.00255 0.02122 -0.00093 0.02031 -0.00023 C 0.01979 1.11111E-6 0.0194 1.11111E-6 0.01914 -0.00023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C 0.00065 -0.02176 -0.00573 -0.04075 -0.01406 -0.04213 C -0.02226 -0.04352 -0.02969 -0.02917 -0.03021 -0.00787 C -0.03073 0.0118 -0.02578 0.02986 -0.0181 0.03125 C -0.0112 0.0324 -0.00456 0.02013 -0.00417 0.00185 C -0.00364 -0.01482 -0.00807 -0.03033 -0.01445 -0.03149 C -0.02031 -0.03264 -0.02591 -0.02246 -0.0263 -0.00718 C -0.02656 0.00648 -0.02318 0.0199 -0.01771 0.02037 C -0.01302 0.02152 -0.00859 0.01365 -0.0082 0.00115 C -0.00781 -0.00996 -0.01042 -0.02061 -0.01458 -0.0213 C -0.01823 -0.02176 -0.02213 -0.01621 -0.02226 -0.00649 C -0.02239 0.00162 -0.0207 0.00949 -0.01758 0.01018 C -0.01497 0.01064 -0.01237 0.00717 -0.01237 0.00046 C -0.01198 -0.00463 -0.01302 -0.01019 -0.01497 -0.01088 C -0.01641 -0.01088 -0.01797 -0.0095 -0.01823 -0.00602 C -0.01823 -0.00371 -0.0181 -0.00139 -0.01719 -0.00047 C -0.01693 4.44444E-6 -0.01667 4.44444E-6 -0.0164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0.00047 C 0.01706 -0.02129 0.01068 -0.04028 0.00235 -0.04166 C -0.00586 -0.04305 -0.01328 -0.0287 -0.0138 -0.0074 C -0.01432 0.01227 -0.00937 0.03033 -0.00169 0.03172 C 0.00521 0.03287 0.01185 0.0206 0.01224 0.00232 C 0.01276 -0.01435 0.00834 -0.02986 0.00196 -0.03102 C -0.0039 -0.03217 -0.0095 -0.02199 -0.00989 -0.00671 C -0.01015 0.00695 -0.00677 0.02037 -0.0013 0.02084 C 0.00339 0.02199 0.00782 0.01412 0.00821 0.00162 C 0.0086 -0.00949 0.00599 -0.02014 0.00183 -0.02083 C -0.00182 -0.02129 -0.00572 -0.01574 -0.00586 -0.00602 C -0.00599 0.00209 -0.00429 0.00996 -0.00117 0.01065 C 0.00144 0.01111 0.00404 0.00764 0.00404 0.00093 C 0.00443 -0.00416 0.00339 -0.00972 0.00144 -0.01041 C -4.16667E-6 -0.01041 -0.00156 -0.00903 -0.00182 -0.00555 C -0.00182 -0.00324 -0.00169 -0.00092 -0.00078 -2.59259E-6 C -0.00052 0.00047 -0.00026 0.00047 -4.16667E-6 -2.59259E-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7 0.04028 C -0.11106 0.02546 -0.10377 0.01227 -0.09401 0.01134 C -0.08463 0.01042 -0.07578 0.02037 -0.07526 0.03495 C -0.07435 0.04838 -0.08086 0.06111 -0.08945 0.0618 C -0.09752 0.06273 -0.10507 0.05417 -0.10586 0.04167 C -0.10638 0.03032 -0.1013 0.01944 -0.09362 0.01852 C -0.08685 0.01782 -0.08046 0.02477 -0.07994 0.03542 C -0.07955 0.04491 -0.08359 0.05393 -0.08984 0.0544 C -0.09544 0.05509 -0.10078 0.04977 -0.10117 0.0412 C -0.10143 0.03356 -0.0983 0.02616 -0.09336 0.02569 C -0.08919 0.02546 -0.08502 0.02917 -0.08463 0.03588 C -0.08424 0.04143 -0.08658 0.04676 -0.09023 0.04722 C -0.09296 0.04768 -0.09609 0.04537 -0.09622 0.04074 C -0.09648 0.03727 -0.09544 0.03333 -0.0931 0.03287 C -0.0914 0.03287 -0.08971 0.03379 -0.08932 0.03611 C -0.08919 0.03773 -0.08945 0.03935 -0.09036 0.04004 C -0.09088 0.04028 -0.09127 0.04028 -0.09153 0.04004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4E38AC7B-5B6F-4C18-A3A5-C761BBF56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88"/>
            <a:ext cx="12192001" cy="642261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B4BBE3C-EA34-4649-B779-9333254687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/>
        </p:blipFill>
        <p:spPr>
          <a:xfrm>
            <a:off x="5942732" y="4315794"/>
            <a:ext cx="6364867" cy="25422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797822-21FE-4BB5-BC34-568A20C88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737" y="271399"/>
            <a:ext cx="1526369" cy="9960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88AFD0-01C0-45E4-AF74-136EC0AF40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40" y="345392"/>
            <a:ext cx="1194808" cy="561994"/>
          </a:xfrm>
          <a:prstGeom prst="rect">
            <a:avLst/>
          </a:prstGeom>
        </p:spPr>
      </p:pic>
      <p:pic>
        <p:nvPicPr>
          <p:cNvPr id="30" name="Picture 2" descr="C:\Users\ADMIN\Desktop\ TO ONG.jpg">
            <a:extLst>
              <a:ext uri="{FF2B5EF4-FFF2-40B4-BE49-F238E27FC236}">
                <a16:creationId xmlns:a16="http://schemas.microsoft.com/office/drawing/2014/main" id="{3979E2C0-A471-4CA9-A49F-83FFFADC0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59" r="19297"/>
          <a:stretch/>
        </p:blipFill>
        <p:spPr bwMode="auto">
          <a:xfrm>
            <a:off x="2352133" y="859536"/>
            <a:ext cx="4304699" cy="38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2.png">
            <a:extLst>
              <a:ext uri="{FF2B5EF4-FFF2-40B4-BE49-F238E27FC236}">
                <a16:creationId xmlns:a16="http://schemas.microsoft.com/office/drawing/2014/main" id="{833CCBDB-0528-491B-9EEF-2A8EE811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665409" y="3027031"/>
            <a:ext cx="1178915" cy="154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DMIN\Desktop\1.png">
            <a:extLst>
              <a:ext uri="{FF2B5EF4-FFF2-40B4-BE49-F238E27FC236}">
                <a16:creationId xmlns:a16="http://schemas.microsoft.com/office/drawing/2014/main" id="{D2D9E6F7-80DD-4DFF-9594-3D67B6C4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801522" y="1265255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Users\ADMIN\Desktop\1.png">
            <a:extLst>
              <a:ext uri="{FF2B5EF4-FFF2-40B4-BE49-F238E27FC236}">
                <a16:creationId xmlns:a16="http://schemas.microsoft.com/office/drawing/2014/main" id="{6FFC4030-5714-4CD5-8A44-62A6C7741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1744529" y="3930719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\Desktop\1.png">
            <a:extLst>
              <a:ext uri="{FF2B5EF4-FFF2-40B4-BE49-F238E27FC236}">
                <a16:creationId xmlns:a16="http://schemas.microsoft.com/office/drawing/2014/main" id="{C0628D4C-78B3-444B-BE56-5535FCD7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4771847" y="4584258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\Desktop\2.png">
            <a:extLst>
              <a:ext uri="{FF2B5EF4-FFF2-40B4-BE49-F238E27FC236}">
                <a16:creationId xmlns:a16="http://schemas.microsoft.com/office/drawing/2014/main" id="{19DF47DE-39ED-4580-9590-2C5215F0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862416" y="1320689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A2DCAF9-36BD-4E58-9808-52A5798D17DF}"/>
              </a:ext>
            </a:extLst>
          </p:cNvPr>
          <p:cNvSpPr txBox="1"/>
          <p:nvPr/>
        </p:nvSpPr>
        <p:spPr>
          <a:xfrm>
            <a:off x="7990301" y="5351834"/>
            <a:ext cx="3557319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7030A0"/>
                </a:solidFill>
              </a:rPr>
              <a:t>khoảnh</a:t>
            </a:r>
            <a:r>
              <a:rPr lang="es-ES_tradnl" sz="4400" dirty="0">
                <a:solidFill>
                  <a:srgbClr val="7030A0"/>
                </a:solidFill>
              </a:rPr>
              <a:t> </a:t>
            </a:r>
            <a:r>
              <a:rPr lang="es-ES_tradnl" sz="4400" dirty="0" err="1">
                <a:solidFill>
                  <a:srgbClr val="7030A0"/>
                </a:solidFill>
              </a:rPr>
              <a:t>đất</a:t>
            </a:r>
            <a:endParaRPr lang="es-ES" sz="4400" dirty="0">
              <a:solidFill>
                <a:srgbClr val="7030A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ADEA78D-E458-4EB7-8B02-10BBEA19EA56}"/>
              </a:ext>
            </a:extLst>
          </p:cNvPr>
          <p:cNvSpPr txBox="1"/>
          <p:nvPr/>
        </p:nvSpPr>
        <p:spPr>
          <a:xfrm>
            <a:off x="7862432" y="5296338"/>
            <a:ext cx="3551471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00B050"/>
                </a:solidFill>
              </a:rPr>
              <a:t>mới</a:t>
            </a:r>
            <a:r>
              <a:rPr lang="es-ES_tradnl" sz="4400" dirty="0">
                <a:solidFill>
                  <a:srgbClr val="00B050"/>
                </a:solidFill>
              </a:rPr>
              <a:t> </a:t>
            </a:r>
            <a:r>
              <a:rPr lang="es-ES_tradnl" sz="4400" dirty="0" err="1">
                <a:solidFill>
                  <a:srgbClr val="00B050"/>
                </a:solidFill>
              </a:rPr>
              <a:t>toanh</a:t>
            </a:r>
            <a:endParaRPr lang="es-ES" sz="4400" dirty="0">
              <a:solidFill>
                <a:srgbClr val="00B05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FC94BD-CEE8-414B-A5AE-81C2C17657EA}"/>
              </a:ext>
            </a:extLst>
          </p:cNvPr>
          <p:cNvSpPr txBox="1"/>
          <p:nvPr/>
        </p:nvSpPr>
        <p:spPr>
          <a:xfrm>
            <a:off x="7521380" y="5279220"/>
            <a:ext cx="4109765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FF0000"/>
                </a:solidFill>
                <a:latin typeface=".VnAvant" pitchFamily="34" charset="0"/>
              </a:rPr>
              <a:t>chim</a:t>
            </a:r>
            <a:r>
              <a:rPr lang="es-ES_tradnl" sz="44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s-ES_tradnl" sz="4400" dirty="0" err="1">
                <a:solidFill>
                  <a:srgbClr val="FF0000"/>
                </a:solidFill>
                <a:latin typeface=".VnAvant" pitchFamily="34" charset="0"/>
              </a:rPr>
              <a:t>oanh</a:t>
            </a:r>
            <a:endParaRPr lang="es-ES" sz="4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352DF2-65AA-43F1-ACD6-B7029428CE8F}"/>
              </a:ext>
            </a:extLst>
          </p:cNvPr>
          <p:cNvSpPr txBox="1"/>
          <p:nvPr/>
        </p:nvSpPr>
        <p:spPr>
          <a:xfrm>
            <a:off x="7765785" y="5307736"/>
            <a:ext cx="3865360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/>
              <a:t>kế</a:t>
            </a:r>
            <a:r>
              <a:rPr lang="es-ES_tradnl" sz="4400" dirty="0"/>
              <a:t> </a:t>
            </a:r>
            <a:r>
              <a:rPr lang="es-ES_tradnl" sz="4400" dirty="0" err="1"/>
              <a:t>hoạch</a:t>
            </a:r>
            <a:endParaRPr lang="es-ES" sz="4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9368D0-F7B8-4C5A-9DE4-4551E0B86DCE}"/>
              </a:ext>
            </a:extLst>
          </p:cNvPr>
          <p:cNvSpPr txBox="1"/>
          <p:nvPr/>
        </p:nvSpPr>
        <p:spPr>
          <a:xfrm>
            <a:off x="7456678" y="5329785"/>
            <a:ext cx="4165127" cy="76943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4400" dirty="0" err="1">
                <a:solidFill>
                  <a:srgbClr val="002060"/>
                </a:solidFill>
              </a:rPr>
              <a:t>doanh</a:t>
            </a:r>
            <a:r>
              <a:rPr lang="es-ES_tradnl" sz="4400" dirty="0">
                <a:solidFill>
                  <a:srgbClr val="002060"/>
                </a:solidFill>
              </a:rPr>
              <a:t> </a:t>
            </a:r>
            <a:r>
              <a:rPr lang="es-ES_tradnl" sz="4400" dirty="0" err="1">
                <a:solidFill>
                  <a:srgbClr val="002060"/>
                </a:solidFill>
              </a:rPr>
              <a:t>trại</a:t>
            </a:r>
            <a:endParaRPr lang="es-E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C -0.00039 -0.01482 0.0069 -0.02801 0.01667 -0.02894 C 0.02605 -0.02987 0.0349 -0.01991 0.03542 -0.00533 C 0.03633 0.0081 0.02982 0.02083 0.02123 0.02152 C 0.01315 0.02245 0.0056 0.01388 0.00482 0.00138 C 0.0043 -0.00996 0.00938 -0.02084 0.01706 -0.02176 C 0.02383 -0.02246 0.03021 -0.01551 0.03073 -0.00487 C 0.03112 0.00462 0.02709 0.01365 0.02084 0.01412 C 0.01524 0.01481 0.0099 0.00949 0.00951 0.00092 C 0.00925 -0.00672 0.01237 -0.01413 0.01732 -0.01459 C 0.02149 -0.01482 0.02565 -0.01112 0.02605 -0.0044 C 0.02644 0.00115 0.02409 0.00648 0.02045 0.00694 C 0.01771 0.0074 0.01459 0.00509 0.01446 0.00046 C 0.0142 -0.00301 0.01524 -0.00695 0.01758 -0.00741 C 0.01927 -0.00741 0.02097 -0.00649 0.02136 -0.00417 C 0.02149 -0.00255 0.02123 -0.00093 0.02032 -0.00024 C 0.0198 4.81481E-6 0.0194 4.81481E-6 0.01914 -0.00024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-7.40741E-7 C 0.01511 -0.02176 0.00873 -0.04074 0.00039 -0.04213 C -0.00781 -0.04352 -0.01523 -0.02917 -0.01575 -0.00787 C -0.01627 0.01181 -0.01132 0.02986 -0.00364 0.03125 C 0.00326 0.03241 0.0099 0.02014 0.01029 0.00185 C 0.01081 -0.01481 0.00638 -0.03032 -3.125E-6 -0.03148 C -0.00586 -0.03264 -0.01146 -0.02245 -0.01185 -0.00718 C -0.01211 0.00648 -0.00872 0.01991 -0.00325 0.02037 C 0.00144 0.02153 0.00586 0.01366 0.00625 0.00116 C 0.00664 -0.00995 0.00404 -0.0206 -0.00013 -0.0213 C -0.00377 -0.02176 -0.00768 -0.0162 -0.00781 -0.00648 C -0.00794 0.00162 -0.00625 0.00949 -0.00312 0.01019 C -0.00052 0.01065 0.00209 0.00718 0.00209 0.00046 C 0.00248 -0.00463 0.00144 -0.01018 -0.00052 -0.01088 C -0.00195 -0.01088 -0.00351 -0.00949 -0.00377 -0.00602 C -0.00377 -0.0037 -0.00364 -0.00139 -0.00273 -0.00046 C -0.00247 -7.40741E-7 -0.00221 -7.40741E-7 -0.00195 -0.00046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1.48148E-6 C 0.0151 -0.02176 0.00872 -0.04074 0.00039 -0.04213 C -0.00782 -0.04352 -0.01524 -0.02917 -0.01576 -0.00787 C -0.01628 0.01181 -0.01133 0.02986 -0.00365 0.03125 C 0.00325 0.03241 0.00989 0.02014 0.01028 0.00185 C 0.0108 -0.01481 0.00638 -0.03032 4.375E-6 -0.03148 C -0.00586 -0.03264 -0.01146 -0.02245 -0.01185 -0.00717 C -0.01211 0.00648 -0.00873 0.01991 -0.00326 0.02037 C 0.00143 0.02153 0.00586 0.01366 0.00625 0.00116 C 0.00664 -0.00995 0.00403 -0.0206 -0.00013 -0.02129 C -0.00378 -0.02176 -0.00769 -0.0162 -0.00782 -0.00648 C -0.00795 0.00162 -0.00625 0.00949 -0.00313 0.01019 C -0.00053 0.01065 0.00208 0.00718 0.00208 0.00046 C 0.00247 -0.00463 0.00143 -0.01018 -0.00053 -0.01088 C -0.00196 -0.01088 -0.00352 -0.00949 -0.00378 -0.00602 C -0.00378 -0.0037 -0.00365 -0.00139 -0.00274 -0.00046 C -0.00248 -1.48148E-6 -0.00222 -1.48148E-6 -0.00196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4.07407E-6 C 0.0151 -0.02176 0.00872 -0.04074 0.00039 -0.04213 C -0.00781 -0.04351 -0.01524 -0.02916 -0.01576 -0.00787 C -0.01628 0.01181 -0.01133 0.02987 -0.00365 0.03125 C 0.00325 0.03241 0.00989 0.02014 0.01029 0.00186 C 0.01081 -0.01481 0.00638 -0.03032 1.04167E-6 -0.03148 C -0.00586 -0.03263 -0.01146 -0.02245 -0.01185 -0.00717 C -0.01211 0.00649 -0.00872 0.01991 -0.00326 0.02037 C 0.00143 0.02153 0.00586 0.01366 0.00625 0.00116 C 0.00664 -0.00995 0.00404 -0.0206 -0.00013 -0.02129 C -0.00378 -0.02176 -0.00768 -0.0162 -0.00781 -0.00648 C -0.00794 0.00162 -0.00625 0.00949 -0.00313 0.01019 C -0.00052 0.01065 0.00208 0.00718 0.00208 0.00047 C 0.00247 -0.00463 0.00143 -0.01018 -0.00052 -0.01088 C -0.00195 -0.01088 -0.00352 -0.00949 -0.00378 -0.00601 C -0.00378 -0.0037 -0.00365 -0.00138 -0.00274 -0.00046 C -0.00247 -4.07407E-6 -0.00221 -4.07407E-6 -0.00195 -0.00046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C -0.00039 -0.01481 0.0069 -0.02801 0.01666 -0.02893 C 0.02604 -0.02986 0.03489 -0.0199 0.03541 -0.00532 C 0.03632 0.0081 0.02981 0.02084 0.02122 0.02153 C 0.01315 0.02246 0.00559 0.01389 0.00481 0.00139 C 0.00429 -0.00995 0.00937 -0.02083 0.01705 -0.02176 C 0.02382 -0.02245 0.0302 -0.01551 0.03072 -0.00486 C 0.03112 0.00463 0.02708 0.01366 0.02083 0.01412 C 0.01523 0.01482 0.00989 0.00949 0.0095 0.00093 C 0.00924 -0.00671 0.01237 -0.01412 0.01731 -0.01458 C 0.02148 -0.01481 0.02565 -0.01111 0.02604 -0.0044 C 0.02643 0.00116 0.02408 0.00648 0.02044 0.00695 C 0.0177 0.00741 0.01458 0.0051 0.01445 0.00047 C 0.01419 -0.00301 0.01523 -0.00694 0.01757 -0.0074 C 0.01927 -0.0074 0.02096 -0.00648 0.02135 -0.00416 C 0.02148 -0.00254 0.02122 -0.00092 0.02031 -0.00023 C 0.01979 -2.96296E-6 0.0194 -2.96296E-6 0.01914 -0.00023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989 -0.2240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28632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46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4.07407E-6 L -0.03034 -0.40763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039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0.20742 0.0307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/>
      <p:bldP spid="44" grpId="1"/>
      <p:bldP spid="45" grpId="0" animBg="1"/>
      <p:bldP spid="45" grpId="1" animBg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51246" y="1648606"/>
            <a:ext cx="748955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132: uênh – uêch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4124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99ABB-AD2D-4253-BCE6-405AB217B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19" y="335873"/>
            <a:ext cx="12337258" cy="656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82E15A8-F1B3-4494-9319-91D469D9204D}"/>
              </a:ext>
            </a:extLst>
          </p:cNvPr>
          <p:cNvSpPr/>
          <p:nvPr/>
        </p:nvSpPr>
        <p:spPr>
          <a:xfrm>
            <a:off x="2214349" y="2477537"/>
            <a:ext cx="7763302" cy="336084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6513F502-FBCF-4FEC-99BC-090EC4505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6758613" y="5229112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AA39EBD-A186-4435-BE7C-C2E25E606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592" flipH="1">
            <a:off x="966634" y="4534613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>
            <a:extLst>
              <a:ext uri="{FF2B5EF4-FFF2-40B4-BE49-F238E27FC236}">
                <a16:creationId xmlns:a16="http://schemas.microsoft.com/office/drawing/2014/main" id="{D4F835B3-BD7A-4E09-8C6D-5ECC36A4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321227" y="653644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2.png">
            <a:extLst>
              <a:ext uri="{FF2B5EF4-FFF2-40B4-BE49-F238E27FC236}">
                <a16:creationId xmlns:a16="http://schemas.microsoft.com/office/drawing/2014/main" id="{B5FDCFB9-81EF-4428-B4BC-7B7FCDBA8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137121" y="3091589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 0.00046 C 0.01705 -0.0213 0.01067 -0.04028 0.00234 -0.04167 C -0.00586 -0.04306 -0.01329 -0.0287 -0.01381 -0.00741 C -0.01433 0.01227 -0.00938 0.03032 -0.0017 0.03171 C 0.0052 0.03287 0.01184 0.0206 0.01224 0.00231 C 0.01276 -0.01435 0.00833 -0.02986 0.00195 -0.03102 C -0.00391 -0.03218 -0.00951 -0.02199 -0.0099 -0.00671 C -0.01016 0.00694 -0.00678 0.02037 -0.00131 0.02083 C 0.00338 0.02199 0.00781 0.01412 0.0082 0.00162 C 0.00859 -0.00949 0.00599 -0.02014 0.00182 -0.02083 C -0.00183 -0.0213 -0.00573 -0.01574 -0.00586 -0.00602 C -0.00599 0.00208 -0.0043 0.00995 -0.00118 0.01065 C 0.00143 0.01111 0.00403 0.00764 0.00403 0.00092 C 0.00442 -0.00417 0.00338 -0.00972 0.00143 -0.01042 C 4.375E-6 -0.01042 -0.00157 -0.00903 -0.00183 -0.00556 C -0.00183 -0.00324 -0.0017 -0.00093 -0.00079 1.11111E-6 C -0.00053 0.00046 -0.00026 0.00046 4.375E-6 1.11111E-6 " pathEditMode="relative" rAng="0" ptsTypes="AAAAAAAAAAAAAAAAA"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8 -0.01224 -0.02777 -0.00248 -0.0287 C 0.0069 -0.02963 0.01575 -0.01967 0.01627 -0.00509 C 0.01719 0.00834 0.01068 0.02107 0.00208 0.02176 C -0.00599 0.02269 -0.01354 0.01412 -0.01432 0.00162 C -0.01485 -0.00972 -0.00977 -0.0206 -0.00209 -0.02152 C 0.00469 -0.02222 0.01107 -0.01527 0.01159 -0.00463 C 0.01198 0.00486 0.00794 0.01389 0.00169 0.01435 C -0.00391 0.01505 -0.00925 0.00973 -0.00964 0.00116 C -0.0099 -0.00648 -0.00677 -0.01389 -0.00182 -0.01435 C 0.00234 -0.01458 0.00651 -0.01088 0.0069 -0.00416 C 0.00729 0.00139 0.00495 0.00672 0.0013 0.00718 C -0.00143 0.00764 -0.00456 0.00533 -0.00469 0.0007 C -0.00495 -0.00277 -0.00391 -0.00671 -0.00156 -0.00717 C 0.00013 -0.00717 0.00182 -0.00625 0.00221 -0.00393 C 0.00234 -0.00231 0.00208 -0.00069 0.00117 -2.96296E-6 C 0.00065 0.00023 0.00026 0.00023 1.875E-6 -2.96296E-6 " pathEditMode="relative" rAng="0" ptsTypes="AAAAAAAAAAAAAAA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0.00046 C 0.01706 -0.0213 0.01068 -0.04028 0.00234 -0.04167 C -0.00586 -0.04306 -0.01328 -0.0287 -0.0138 -0.00741 C -0.01432 0.01227 -0.00937 0.03032 -0.00169 0.03171 C 0.00521 0.03287 0.01185 0.0206 0.01224 0.00231 C 0.01276 -0.01435 0.00833 -0.02986 0.00195 -0.03102 C -0.00391 -0.03218 -0.0095 -0.02199 -0.0099 -0.00671 C -0.01016 0.00694 -0.00677 0.02037 -0.0013 0.02083 C 0.00339 0.02199 0.00781 0.01412 0.0082 0.00162 C 0.00859 -0.00949 0.00599 -0.02014 0.00182 -0.02083 C -0.00182 -0.0213 -0.00573 -0.01574 -0.00586 -0.00602 C -0.00599 0.00208 -0.0043 0.00995 -0.00117 0.01065 C 0.00143 0.01111 0.00404 0.00764 0.00404 0.00093 C 0.00443 -0.00417 0.00339 -0.00972 0.00143 -0.01042 C -6.25E-7 -0.01042 -0.00156 -0.00903 -0.00182 -0.00556 C -0.00182 -0.00324 -0.00169 -0.00093 -0.00078 7.40741E-7 C -0.00052 0.00046 -0.00026 0.00046 -6.25E-7 7.40741E-7 " pathEditMode="relative" rAng="0" ptsTypes="AAAAAAAAAAAAAAAA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9 -0.01224 -0.02778 -0.00247 -0.02871 C 0.00691 -0.02963 0.01576 -0.01968 0.01628 -0.0051 C 0.01719 0.00833 0.01068 0.02106 0.00209 0.02176 C -0.00599 0.02268 -0.01354 0.01412 -0.01432 0.00162 C -0.01484 -0.00973 -0.00976 -0.02061 -0.00208 -0.02153 C 0.00469 -0.02223 0.01107 -0.01528 0.01159 -0.00463 C 0.01198 0.00486 0.00795 0.01389 0.0017 0.01435 C -0.0039 0.01504 -0.00924 0.00972 -0.00963 0.00115 C -0.00989 -0.00649 -0.00677 -0.01389 -0.00182 -0.01436 C 0.00235 -0.01459 0.00651 -0.01088 0.00691 -0.00417 C 0.0073 0.00139 0.00495 0.00671 0.00131 0.00717 C -0.00143 0.00764 -0.00455 0.00532 -0.00468 0.00069 C -0.00494 -0.00278 -0.0039 -0.00672 -0.00156 -0.00718 C 0.00013 -0.00718 0.00183 -0.00625 0.00222 -0.00394 C 0.00235 -0.00232 0.00209 -0.0007 0.00118 3.7037E-6 C 0.00066 0.00023 0.00026 0.00023 -4.16667E-6 3.7037E-6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59867D-DE42-46E4-A07A-A0CA9A6A2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388"/>
            <a:ext cx="12192001" cy="6422612"/>
          </a:xfrm>
          <a:prstGeom prst="rect">
            <a:avLst/>
          </a:prstGeom>
        </p:spPr>
      </p:pic>
      <p:pic>
        <p:nvPicPr>
          <p:cNvPr id="4" name="Picture 2" descr="C:\Users\ADMIN\Desktop\ TO ONG.jpg">
            <a:extLst>
              <a:ext uri="{FF2B5EF4-FFF2-40B4-BE49-F238E27FC236}">
                <a16:creationId xmlns:a16="http://schemas.microsoft.com/office/drawing/2014/main" id="{754D23EF-0079-4434-9C5C-C613D4FC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91" r="20070"/>
          <a:stretch/>
        </p:blipFill>
        <p:spPr bwMode="auto">
          <a:xfrm>
            <a:off x="2084861" y="979018"/>
            <a:ext cx="3868848" cy="35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1.png">
            <a:extLst>
              <a:ext uri="{FF2B5EF4-FFF2-40B4-BE49-F238E27FC236}">
                <a16:creationId xmlns:a16="http://schemas.microsoft.com/office/drawing/2014/main" id="{AF71FD35-1692-4F97-9411-9704945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169478" y="1832661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.png">
            <a:extLst>
              <a:ext uri="{FF2B5EF4-FFF2-40B4-BE49-F238E27FC236}">
                <a16:creationId xmlns:a16="http://schemas.microsoft.com/office/drawing/2014/main" id="{69CF1127-9667-44CA-A50C-6A5322D7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6883724" y="2018156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5A0880DB-A754-4EC8-8FCE-EDFE0149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487830" y="3686159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71EB88D-100A-4201-967A-32E00E71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5269127" y="3405090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95D17-E54B-4FD8-BAFF-F5BF4C699546}"/>
              </a:ext>
            </a:extLst>
          </p:cNvPr>
          <p:cNvSpPr txBox="1"/>
          <p:nvPr/>
        </p:nvSpPr>
        <p:spPr>
          <a:xfrm>
            <a:off x="3905212" y="5138330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rPr>
              <a:t>ONG VỀ TỔ</a:t>
            </a:r>
          </a:p>
        </p:txBody>
      </p:sp>
      <p:pic>
        <p:nvPicPr>
          <p:cNvPr id="19" name="I Love My Mom - Reed Mathis">
            <a:hlinkClick r:id="" action="ppaction://media"/>
            <a:extLst>
              <a:ext uri="{FF2B5EF4-FFF2-40B4-BE49-F238E27FC236}">
                <a16:creationId xmlns:a16="http://schemas.microsoft.com/office/drawing/2014/main" id="{1CDE204F-7E0D-4F9F-9681-F51F912D5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9695" y="1936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C -0.00039 -0.01481 0.0069 -0.02801 0.01667 -0.02894 C 0.02604 -0.02986 0.0349 -0.01991 0.03542 -0.00532 C 0.03633 0.0081 0.02982 0.02083 0.02122 0.02153 C 0.01315 0.02245 0.0056 0.01389 0.00482 0.00139 C 0.0043 -0.00995 0.00938 -0.02083 0.01706 -0.02176 C 0.02383 -0.02245 0.03021 -0.01551 0.03073 -0.00486 C 0.03112 0.00463 0.02708 0.01366 0.02083 0.01412 C 0.01523 0.01481 0.0099 0.00949 0.00951 0.00093 C 0.00925 -0.00671 0.01237 -0.01412 0.01732 -0.01458 C 0.02148 -0.01481 0.02565 -0.01111 0.02604 -0.0044 C 0.02643 0.00116 0.02409 0.00648 0.02044 0.00694 C 0.01771 0.00741 0.01458 0.00509 0.01445 0.00046 C 0.01419 -0.00301 0.01523 -0.00694 0.01758 -0.00741 C 0.01927 -0.00741 0.02096 -0.00648 0.02135 -0.00417 C 0.02148 -0.00255 0.02122 -0.00093 0.02031 -0.00023 C 0.01979 0 0.0194 0 0.01914 -0.00023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1.11111E-6 C 0.01511 -0.02176 0.00873 -0.04074 0.00039 -0.04213 C -0.00781 -0.04352 -0.01523 -0.02917 -0.01575 -0.00787 C -0.01627 0.0118 -0.01132 0.02986 -0.00364 0.03125 C 0.00326 0.03241 0.0099 0.02014 0.01029 0.00185 C 0.01081 -0.01482 0.00638 -0.03033 -3.33333E-6 -0.03148 C -0.00586 -0.03264 -0.01145 -0.02245 -0.01185 -0.00718 C -0.01211 0.00648 -0.00872 0.01991 -0.00325 0.02037 C 0.00144 0.02153 0.00586 0.01366 0.00625 0.00116 C 0.00664 -0.00995 0.00404 -0.0206 -0.00013 -0.0213 C -0.00377 -0.02176 -0.00768 -0.0162 -0.00781 -0.00648 C -0.00794 0.00162 -0.00625 0.00949 -0.00312 0.01018 C -0.00052 0.01065 0.00209 0.00717 0.00209 0.00046 C 0.00248 -0.00463 0.00144 -0.01019 -0.00052 -0.01088 C -0.00195 -0.01088 -0.00351 -0.00949 -0.00377 -0.00602 C -0.00377 -0.0037 -0.00364 -0.00139 -0.00273 -0.00046 C -0.00247 1.11111E-6 -0.00221 1.11111E-6 -0.00195 -0.00046 " pathEditMode="relative" rAng="0" ptsTypes="AAAAAAAAAAAAAAAAA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 0.00046 C 0.01705 -0.0213 0.01067 -0.04028 0.00234 -0.04167 C -0.00586 -0.04306 -0.01329 -0.0287 -0.01381 -0.00741 C -0.01433 0.01227 -0.00938 0.03032 -0.0017 0.03171 C 0.0052 0.03287 0.01184 0.0206 0.01223 0.00231 C 0.01276 -0.01435 0.00833 -0.02986 0.00195 -0.03102 C -0.00391 -0.03218 -0.00951 -0.02199 -0.0099 -0.00671 C -0.01016 0.00694 -0.00678 0.02037 -0.00131 0.02083 C 0.00338 0.02199 0.00781 0.01412 0.0082 0.00162 C 0.00859 -0.00949 0.00598 -0.02014 0.00182 -0.02083 C -0.00183 -0.0213 -0.00573 -0.01574 -0.00586 -0.00602 C -0.00599 0.00208 -0.0043 0.00995 -0.00118 0.01065 C 0.00143 0.01111 0.00403 0.00764 0.00403 0.00092 C 0.00442 -0.00417 0.00338 -0.00972 0.00143 -0.01042 C 4.79167E-6 -0.01042 -0.00157 -0.00903 -0.00183 -0.00556 C -0.00183 -0.00324 -0.0017 -0.00093 -0.00079 1.11111E-6 C -0.00053 0.00046 -0.00027 0.00046 4.79167E-6 1.11111E-6 " pathEditMode="relative" rAng="0" ptsTypes="AAAAAAAAAAAAAAAAA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0023 C -0.01953 -0.01459 -0.01224 -0.02778 -0.00247 -0.02871 C 0.0069 -0.02963 0.01576 -0.01968 0.01628 -0.00509 C 0.01719 0.00833 0.01068 0.02106 0.00209 0.02176 C -0.00599 0.02268 -0.01354 0.01412 -0.01432 0.00162 C -0.01484 -0.00972 -0.00976 -0.0206 -0.00208 -0.02153 C 0.00469 -0.02222 0.01107 -0.01528 0.01159 -0.00463 C 0.01198 0.00486 0.00795 0.01389 0.0017 0.01435 C -0.0039 0.01504 -0.00924 0.00972 -0.00963 0.00116 C -0.00989 -0.00648 -0.00677 -0.01389 -0.00182 -0.01435 C 0.00235 -0.01459 0.00651 -0.01088 0.0069 -0.00417 C 0.00729 0.00139 0.00495 0.00671 0.0013 0.00717 C -0.00143 0.00764 -0.00455 0.00532 -0.00468 0.00069 C -0.00495 -0.00278 -0.0039 -0.00671 -0.00156 -0.00718 C 0.00013 -0.00718 0.00183 -0.00625 0.00222 -0.00394 C 0.00235 -0.00232 0.00209 -0.0007 0.00117 1.85185E-6 C 0.00065 0.00023 0.00026 0.00023 -2.70833E-6 1.85185E-6 " pathEditMode="relative" rAng="0" ptsTypes="AAAAAAAAAAAAAAAAA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D59867D-DE42-46E4-A07A-A0CA9A6A2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1628"/>
            <a:ext cx="12192001" cy="6422612"/>
          </a:xfrm>
          <a:prstGeom prst="rect">
            <a:avLst/>
          </a:prstGeom>
        </p:spPr>
      </p:pic>
      <p:pic>
        <p:nvPicPr>
          <p:cNvPr id="4" name="Picture 2" descr="C:\Users\ADMIN\Desktop\ TO ONG.jpg">
            <a:extLst>
              <a:ext uri="{FF2B5EF4-FFF2-40B4-BE49-F238E27FC236}">
                <a16:creationId xmlns:a16="http://schemas.microsoft.com/office/drawing/2014/main" id="{754D23EF-0079-4434-9C5C-C613D4FC6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291" r="20070"/>
          <a:stretch/>
        </p:blipFill>
        <p:spPr bwMode="auto">
          <a:xfrm>
            <a:off x="2494208" y="988049"/>
            <a:ext cx="2902456" cy="263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1.png">
            <a:extLst>
              <a:ext uri="{FF2B5EF4-FFF2-40B4-BE49-F238E27FC236}">
                <a16:creationId xmlns:a16="http://schemas.microsoft.com/office/drawing/2014/main" id="{AF71FD35-1692-4F97-9411-97049450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204804" y="1469812"/>
            <a:ext cx="783998" cy="99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.png">
            <a:extLst>
              <a:ext uri="{FF2B5EF4-FFF2-40B4-BE49-F238E27FC236}">
                <a16:creationId xmlns:a16="http://schemas.microsoft.com/office/drawing/2014/main" id="{69CF1127-9667-44CA-A50C-6A5322D71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5707231" y="1404588"/>
            <a:ext cx="881097" cy="11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>
            <a:extLst>
              <a:ext uri="{FF2B5EF4-FFF2-40B4-BE49-F238E27FC236}">
                <a16:creationId xmlns:a16="http://schemas.microsoft.com/office/drawing/2014/main" id="{5A0880DB-A754-4EC8-8FCE-EDFE01498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7189" y="2781317"/>
            <a:ext cx="671280" cy="8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>
            <a:extLst>
              <a:ext uri="{FF2B5EF4-FFF2-40B4-BE49-F238E27FC236}">
                <a16:creationId xmlns:a16="http://schemas.microsoft.com/office/drawing/2014/main" id="{C71EB88D-100A-4201-967A-32E00E71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631686" y="3151432"/>
            <a:ext cx="701360" cy="98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195D17-E54B-4FD8-BAFF-F5BF4C699546}"/>
              </a:ext>
            </a:extLst>
          </p:cNvPr>
          <p:cNvSpPr txBox="1"/>
          <p:nvPr/>
        </p:nvSpPr>
        <p:spPr>
          <a:xfrm>
            <a:off x="4982366" y="491283"/>
            <a:ext cx="498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10" name="Pentagon 2">
            <a:hlinkClick r:id="rId9" action="ppaction://hlinksldjump"/>
            <a:extLst>
              <a:ext uri="{FF2B5EF4-FFF2-40B4-BE49-F238E27FC236}">
                <a16:creationId xmlns:a16="http://schemas.microsoft.com/office/drawing/2014/main" id="{67720B3F-9254-4F91-92F2-FD3149008705}"/>
              </a:ext>
            </a:extLst>
          </p:cNvPr>
          <p:cNvSpPr/>
          <p:nvPr/>
        </p:nvSpPr>
        <p:spPr>
          <a:xfrm>
            <a:off x="9964977" y="652613"/>
            <a:ext cx="1654662" cy="7620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00FF"/>
                </a:solidFill>
                <a:latin typeface="Calibri"/>
              </a:rPr>
              <a:t>Chơi</a:t>
            </a:r>
            <a:endParaRPr lang="en-US" sz="4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7D9F5-7186-469A-86E6-F92B2F7E5767}"/>
              </a:ext>
            </a:extLst>
          </p:cNvPr>
          <p:cNvSpPr txBox="1"/>
          <p:nvPr/>
        </p:nvSpPr>
        <p:spPr>
          <a:xfrm>
            <a:off x="0" y="1477450"/>
            <a:ext cx="12192000" cy="536916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Luật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chăm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đều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túi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ai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cũng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khoe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lối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thì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chỉ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giúp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bằng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endParaRPr lang="en-US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Cách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hành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đọc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mật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mã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ong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đ</a:t>
            </a:r>
            <a:r>
              <a:rPr lang="vi-VN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bay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tổ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530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C -0.00039 -0.01482 0.0069 -0.02801 0.01666 -0.02894 C 0.02604 -0.02986 0.03489 -0.01991 0.03541 -0.00533 C 0.03632 0.0081 0.02981 0.02083 0.02122 0.02153 C 0.01315 0.02245 0.0056 0.01389 0.00481 0.00139 C 0.00429 -0.00995 0.00937 -0.02083 0.01705 -0.02176 C 0.02382 -0.02245 0.03021 -0.01551 0.03073 -0.00486 C 0.03112 0.00463 0.02708 0.01366 0.02083 0.01412 C 0.01523 0.01481 0.00989 0.00949 0.0095 0.00092 C 0.00924 -0.00671 0.01237 -0.01412 0.01731 -0.01458 C 0.02148 -0.01482 0.02565 -0.01111 0.02604 -0.0044 C 0.02643 0.00116 0.02409 0.00648 0.02044 0.00694 C 0.01771 0.00741 0.01458 0.00509 0.01445 0.00046 C 0.01419 -0.00301 0.01523 -0.00695 0.01757 -0.00741 C 0.01927 -0.00741 0.02096 -0.00648 0.02135 -0.00417 C 0.02148 -0.00255 0.02122 -0.00093 0.02031 -0.00023 C 0.01979 1.11111E-6 0.0194 1.11111E-6 0.01914 -0.00023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C 0.00065 -0.02176 -0.00573 -0.04075 -0.01406 -0.04213 C -0.02226 -0.04352 -0.02969 -0.02917 -0.03021 -0.00787 C -0.03073 0.0118 -0.02578 0.02986 -0.0181 0.03125 C -0.0112 0.0324 -0.00456 0.02013 -0.00417 0.00185 C -0.00364 -0.01482 -0.00807 -0.03033 -0.01445 -0.03149 C -0.02031 -0.03264 -0.02591 -0.02246 -0.0263 -0.00718 C -0.02656 0.00648 -0.02318 0.0199 -0.01771 0.02037 C -0.01302 0.02152 -0.00859 0.01365 -0.0082 0.00115 C -0.00781 -0.00996 -0.01042 -0.02061 -0.01458 -0.0213 C -0.01823 -0.02176 -0.02213 -0.01621 -0.02226 -0.00649 C -0.02239 0.00162 -0.0207 0.00949 -0.01758 0.01018 C -0.01497 0.01064 -0.01237 0.00717 -0.01237 0.00046 C -0.01198 -0.00463 -0.01302 -0.01019 -0.01497 -0.01088 C -0.01641 -0.01088 -0.01797 -0.0095 -0.01823 -0.00602 C -0.01823 -0.00371 -0.0181 -0.00139 -0.01719 -0.00047 C -0.01693 4.44444E-6 -0.01667 4.44444E-6 -0.01641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41 0.00047 C 0.01706 -0.02129 0.01068 -0.04028 0.00235 -0.04166 C -0.00586 -0.04305 -0.01328 -0.0287 -0.0138 -0.0074 C -0.01432 0.01227 -0.00937 0.03033 -0.00169 0.03172 C 0.00521 0.03287 0.01185 0.0206 0.01224 0.00232 C 0.01276 -0.01435 0.00834 -0.02986 0.00196 -0.03102 C -0.0039 -0.03217 -0.0095 -0.02199 -0.00989 -0.00671 C -0.01015 0.00695 -0.00677 0.02037 -0.0013 0.02084 C 0.00339 0.02199 0.00782 0.01412 0.00821 0.00162 C 0.0086 -0.00949 0.00599 -0.02014 0.00183 -0.02083 C -0.00182 -0.02129 -0.00572 -0.01574 -0.00586 -0.00602 C -0.00599 0.00209 -0.00429 0.00996 -0.00117 0.01065 C 0.00144 0.01111 0.00404 0.00764 0.00404 0.00093 C 0.00443 -0.00416 0.00339 -0.00972 0.00144 -0.01041 C -4.16667E-6 -0.01041 -0.00156 -0.00903 -0.00182 -0.00555 C -0.00182 -0.00324 -0.00169 -0.00092 -0.00078 -2.59259E-6 C -0.00052 0.00047 -0.00026 0.00047 -4.16667E-6 -2.59259E-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67 0.04028 C -0.11106 0.02546 -0.10377 0.01227 -0.09401 0.01134 C -0.08463 0.01042 -0.07578 0.02037 -0.07526 0.03495 C -0.07435 0.04838 -0.08086 0.06111 -0.08945 0.0618 C -0.09752 0.06273 -0.10507 0.05417 -0.10586 0.04167 C -0.10638 0.03032 -0.1013 0.01944 -0.09362 0.01852 C -0.08685 0.01782 -0.08046 0.02477 -0.07994 0.03542 C -0.07955 0.04491 -0.08359 0.05393 -0.08984 0.0544 C -0.09544 0.05509 -0.10078 0.04977 -0.10117 0.0412 C -0.10143 0.03356 -0.0983 0.02616 -0.09336 0.02569 C -0.08919 0.02546 -0.08502 0.02917 -0.08463 0.03588 C -0.08424 0.04143 -0.08658 0.04676 -0.09023 0.04722 C -0.09296 0.04768 -0.09609 0.04537 -0.09622 0.04074 C -0.09648 0.03727 -0.09544 0.03333 -0.0931 0.03287 C -0.0914 0.03287 -0.08971 0.03379 -0.08932 0.03611 C -0.08919 0.03773 -0.08945 0.03935 -0.09036 0.04004 C -0.09088 0.04028 -0.09127 0.04028 -0.09153 0.04004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59</Paragraphs>
  <Slides>16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SimSun</vt:lpstr>
      <vt:lpstr>.VnAvant</vt:lpstr>
      <vt:lpstr>Arial</vt:lpstr>
      <vt:lpstr>Calibri</vt:lpstr>
      <vt:lpstr>Calibri Light</vt:lpstr>
      <vt:lpstr>Cambria</vt:lpstr>
      <vt:lpstr>等线</vt:lpstr>
      <vt:lpstr>Lato Regular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2022-03-16T04:58:06Z</dcterms:created>
  <dcterms:modified xsi:type="dcterms:W3CDTF">2022-03-16T04:58:30Z</dcterms:modified>
</cp:coreProperties>
</file>